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0"/>
  </p:notesMasterIdLst>
  <p:handoutMasterIdLst>
    <p:handoutMasterId r:id="rId21"/>
  </p:handoutMasterIdLst>
  <p:sldIdLst>
    <p:sldId id="256" r:id="rId2"/>
    <p:sldId id="257" r:id="rId3"/>
    <p:sldId id="258" r:id="rId4"/>
    <p:sldId id="259" r:id="rId5"/>
    <p:sldId id="260" r:id="rId6"/>
    <p:sldId id="273" r:id="rId7"/>
    <p:sldId id="274" r:id="rId8"/>
    <p:sldId id="271" r:id="rId9"/>
    <p:sldId id="265" r:id="rId10"/>
    <p:sldId id="277" r:id="rId11"/>
    <p:sldId id="272" r:id="rId12"/>
    <p:sldId id="262" r:id="rId13"/>
    <p:sldId id="267" r:id="rId14"/>
    <p:sldId id="268" r:id="rId15"/>
    <p:sldId id="269" r:id="rId16"/>
    <p:sldId id="276" r:id="rId17"/>
    <p:sldId id="270" r:id="rId18"/>
    <p:sldId id="275" r:id="rId1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4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3" autoAdjust="0"/>
    <p:restoredTop sz="94660"/>
  </p:normalViewPr>
  <p:slideViewPr>
    <p:cSldViewPr>
      <p:cViewPr varScale="1">
        <p:scale>
          <a:sx n="69" d="100"/>
          <a:sy n="69" d="100"/>
        </p:scale>
        <p:origin x="-143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eg"/></Relationships>
</file>

<file path=ppt/diagrams/_rels/data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jpeg"/><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333FE-AA01-4151-977E-EB86707E1F0D}" type="doc">
      <dgm:prSet loTypeId="urn:microsoft.com/office/officeart/2005/8/layout/matrix1" loCatId="matrix" qsTypeId="urn:microsoft.com/office/officeart/2005/8/quickstyle/simple1" qsCatId="simple" csTypeId="urn:microsoft.com/office/officeart/2005/8/colors/accent1_2#1" csCatId="accent1" phldr="1"/>
      <dgm:spPr/>
      <dgm:t>
        <a:bodyPr/>
        <a:lstStyle/>
        <a:p>
          <a:endParaRPr lang="en-US"/>
        </a:p>
      </dgm:t>
    </dgm:pt>
    <dgm:pt modelId="{F0A3D74A-E69C-4EB4-BFFC-661EB6239AE4}">
      <dgm:prSet phldrT="[Text]"/>
      <dgm:spPr/>
      <dgm:t>
        <a:bodyPr/>
        <a:lstStyle/>
        <a:p>
          <a:r>
            <a:rPr lang="en-US" dirty="0" smtClean="0"/>
            <a:t>Worldwide Location</a:t>
          </a:r>
          <a:endParaRPr lang="en-US" dirty="0"/>
        </a:p>
      </dgm:t>
    </dgm:pt>
    <dgm:pt modelId="{EF9CD73B-164B-4421-A42A-59C56A1CE63D}" type="parTrans" cxnId="{2A36B4CB-6383-443F-BD4B-EE9D13F74B5F}">
      <dgm:prSet/>
      <dgm:spPr/>
      <dgm:t>
        <a:bodyPr/>
        <a:lstStyle/>
        <a:p>
          <a:endParaRPr lang="en-US"/>
        </a:p>
      </dgm:t>
    </dgm:pt>
    <dgm:pt modelId="{214CC5AC-9EC9-4D52-8009-A153F11C88C8}" type="sibTrans" cxnId="{2A36B4CB-6383-443F-BD4B-EE9D13F74B5F}">
      <dgm:prSet/>
      <dgm:spPr/>
      <dgm:t>
        <a:bodyPr/>
        <a:lstStyle/>
        <a:p>
          <a:endParaRPr lang="en-US"/>
        </a:p>
      </dgm:t>
    </dgm:pt>
    <dgm:pt modelId="{2304D262-219B-47FD-9F58-34E1CB375BF8}">
      <dgm:prSet phldrT="[Text]" custT="1"/>
      <dgm:spPr/>
      <dgm:t>
        <a:bodyPr/>
        <a:lstStyle/>
        <a:p>
          <a:pPr algn="l"/>
          <a:r>
            <a:rPr lang="en-US" sz="2000" smtClean="0"/>
            <a:t>Africa: </a:t>
          </a:r>
          <a:r>
            <a:rPr lang="en-US" sz="2000" dirty="0" smtClean="0"/>
            <a:t>Countries- Guinea, Sierra Leone, Liberia, Cote D’ivorce, Ghana, Togo, Benin, Nigeria, Cameroon, Central African Republic, Chad, Sudan, Ethiopia, Somalia, Democratic Republic of the Congo, Angola, Uganda, Rwanda, Burundi, Kenya, Tanzania, Zimbabwe, Zambia, Mozambique, and Botswana</a:t>
          </a:r>
          <a:endParaRPr lang="en-US" sz="2000" dirty="0"/>
        </a:p>
      </dgm:t>
    </dgm:pt>
    <dgm:pt modelId="{4C4E8006-1DB5-4457-9442-F3B56CAAA60E}" type="parTrans" cxnId="{73A8193E-09F5-4C2C-870F-DDCAD0263C77}">
      <dgm:prSet/>
      <dgm:spPr/>
      <dgm:t>
        <a:bodyPr/>
        <a:lstStyle/>
        <a:p>
          <a:endParaRPr lang="en-US"/>
        </a:p>
      </dgm:t>
    </dgm:pt>
    <dgm:pt modelId="{A1B97CF6-3019-4EA0-A684-DA6FBD7EE479}" type="sibTrans" cxnId="{73A8193E-09F5-4C2C-870F-DDCAD0263C77}">
      <dgm:prSet/>
      <dgm:spPr/>
      <dgm:t>
        <a:bodyPr/>
        <a:lstStyle/>
        <a:p>
          <a:endParaRPr lang="en-US"/>
        </a:p>
      </dgm:t>
    </dgm:pt>
    <dgm:pt modelId="{4F828F04-9C64-46DD-8195-D2547B0D9975}">
      <dgm:prSet phldrT="[Text]" custT="1"/>
      <dgm:spPr/>
      <dgm:t>
        <a:bodyPr/>
        <a:lstStyle/>
        <a:p>
          <a:pPr algn="l"/>
          <a:r>
            <a:rPr lang="en-US" sz="2000" smtClean="0"/>
            <a:t>South America: </a:t>
          </a:r>
          <a:r>
            <a:rPr lang="en-US" sz="2000" dirty="0" smtClean="0"/>
            <a:t>Countries- Brazil, Colombia, Venezuela </a:t>
          </a:r>
          <a:endParaRPr lang="en-US" sz="2000" dirty="0"/>
        </a:p>
      </dgm:t>
    </dgm:pt>
    <dgm:pt modelId="{541D20D9-2E06-412E-8605-1B65D53C9C93}" type="parTrans" cxnId="{54F18BCB-7839-4749-826C-61760CD9D88F}">
      <dgm:prSet/>
      <dgm:spPr/>
      <dgm:t>
        <a:bodyPr/>
        <a:lstStyle/>
        <a:p>
          <a:endParaRPr lang="en-US"/>
        </a:p>
      </dgm:t>
    </dgm:pt>
    <dgm:pt modelId="{F900D64A-F47C-4DA3-AE89-510DCC2490FA}" type="sibTrans" cxnId="{54F18BCB-7839-4749-826C-61760CD9D88F}">
      <dgm:prSet/>
      <dgm:spPr/>
      <dgm:t>
        <a:bodyPr/>
        <a:lstStyle/>
        <a:p>
          <a:endParaRPr lang="en-US"/>
        </a:p>
      </dgm:t>
    </dgm:pt>
    <dgm:pt modelId="{74662F2D-92A6-4412-B3F8-0D73BA61CB02}">
      <dgm:prSet phldrT="[Text]" custT="1"/>
      <dgm:spPr/>
      <dgm:t>
        <a:bodyPr/>
        <a:lstStyle/>
        <a:p>
          <a:pPr algn="l"/>
          <a:r>
            <a:rPr lang="en-US" sz="2000" dirty="0" smtClean="0"/>
            <a:t>Northern Australia: </a:t>
          </a:r>
          <a:r>
            <a:rPr lang="en-US" sz="2000" i="1" dirty="0" smtClean="0"/>
            <a:t>From</a:t>
          </a:r>
          <a:r>
            <a:rPr lang="en-US" sz="2000" dirty="0" smtClean="0"/>
            <a:t> </a:t>
          </a:r>
          <a:r>
            <a:rPr lang="en-US" sz="2000" i="1" dirty="0" smtClean="0"/>
            <a:t>Broome to Townville</a:t>
          </a:r>
        </a:p>
        <a:p>
          <a:pPr algn="l"/>
          <a:endParaRPr lang="en-US" sz="2000" dirty="0"/>
        </a:p>
      </dgm:t>
    </dgm:pt>
    <dgm:pt modelId="{9199231B-EB12-456F-817C-905E55434B91}" type="parTrans" cxnId="{881148B5-850C-4843-AF3C-A5A50FEFD9B9}">
      <dgm:prSet/>
      <dgm:spPr/>
      <dgm:t>
        <a:bodyPr/>
        <a:lstStyle/>
        <a:p>
          <a:endParaRPr lang="en-US"/>
        </a:p>
      </dgm:t>
    </dgm:pt>
    <dgm:pt modelId="{F340248E-5736-4B20-ADD5-EA04D0F37B5F}" type="sibTrans" cxnId="{881148B5-850C-4843-AF3C-A5A50FEFD9B9}">
      <dgm:prSet/>
      <dgm:spPr/>
      <dgm:t>
        <a:bodyPr/>
        <a:lstStyle/>
        <a:p>
          <a:endParaRPr lang="en-US"/>
        </a:p>
      </dgm:t>
    </dgm:pt>
    <dgm:pt modelId="{37049BF7-9F83-42EA-AF40-3BE957AED05C}">
      <dgm:prSet phldrT="[Text]" custT="1"/>
      <dgm:spPr/>
      <dgm:t>
        <a:bodyPr/>
        <a:lstStyle/>
        <a:p>
          <a:pPr algn="l"/>
          <a:r>
            <a:rPr lang="en-US" sz="2000" dirty="0" smtClean="0"/>
            <a:t>Asia/India:*Savannas occupy about 2.5 square kilometers(0.97 square miles)*</a:t>
          </a:r>
          <a:endParaRPr lang="en-US" sz="2000" dirty="0"/>
        </a:p>
      </dgm:t>
    </dgm:pt>
    <dgm:pt modelId="{D82AC1F4-3EEB-460B-90FC-B1B2BDFC95A0}" type="parTrans" cxnId="{9B154ED1-3E9B-4E57-9F12-4F9E3AC9845D}">
      <dgm:prSet/>
      <dgm:spPr/>
      <dgm:t>
        <a:bodyPr/>
        <a:lstStyle/>
        <a:p>
          <a:endParaRPr lang="en-US"/>
        </a:p>
      </dgm:t>
    </dgm:pt>
    <dgm:pt modelId="{62F03A84-23DE-4C08-9F3F-2B905C69FFAA}" type="sibTrans" cxnId="{9B154ED1-3E9B-4E57-9F12-4F9E3AC9845D}">
      <dgm:prSet/>
      <dgm:spPr/>
      <dgm:t>
        <a:bodyPr/>
        <a:lstStyle/>
        <a:p>
          <a:endParaRPr lang="en-US"/>
        </a:p>
      </dgm:t>
    </dgm:pt>
    <dgm:pt modelId="{55D0E5D7-B144-43EA-85C1-86E315AA1749}" type="pres">
      <dgm:prSet presAssocID="{9DE333FE-AA01-4151-977E-EB86707E1F0D}" presName="diagram" presStyleCnt="0">
        <dgm:presLayoutVars>
          <dgm:chMax val="1"/>
          <dgm:dir/>
          <dgm:animLvl val="ctr"/>
          <dgm:resizeHandles val="exact"/>
        </dgm:presLayoutVars>
      </dgm:prSet>
      <dgm:spPr/>
      <dgm:t>
        <a:bodyPr/>
        <a:lstStyle/>
        <a:p>
          <a:endParaRPr lang="en-US"/>
        </a:p>
      </dgm:t>
    </dgm:pt>
    <dgm:pt modelId="{A9B09711-200A-4566-B5FB-5DA1D2EE81E7}" type="pres">
      <dgm:prSet presAssocID="{9DE333FE-AA01-4151-977E-EB86707E1F0D}" presName="matrix" presStyleCnt="0"/>
      <dgm:spPr/>
    </dgm:pt>
    <dgm:pt modelId="{04C205FE-89A8-46BE-A21C-00C3CAB49902}" type="pres">
      <dgm:prSet presAssocID="{9DE333FE-AA01-4151-977E-EB86707E1F0D}" presName="tile1" presStyleLbl="node1" presStyleIdx="0" presStyleCnt="4"/>
      <dgm:spPr/>
      <dgm:t>
        <a:bodyPr/>
        <a:lstStyle/>
        <a:p>
          <a:endParaRPr lang="en-US"/>
        </a:p>
      </dgm:t>
    </dgm:pt>
    <dgm:pt modelId="{DBB35465-50EC-431E-809E-8B681D641B56}" type="pres">
      <dgm:prSet presAssocID="{9DE333FE-AA01-4151-977E-EB86707E1F0D}" presName="tile1text" presStyleLbl="node1" presStyleIdx="0" presStyleCnt="4">
        <dgm:presLayoutVars>
          <dgm:chMax val="0"/>
          <dgm:chPref val="0"/>
          <dgm:bulletEnabled val="1"/>
        </dgm:presLayoutVars>
      </dgm:prSet>
      <dgm:spPr/>
      <dgm:t>
        <a:bodyPr/>
        <a:lstStyle/>
        <a:p>
          <a:endParaRPr lang="en-US"/>
        </a:p>
      </dgm:t>
    </dgm:pt>
    <dgm:pt modelId="{4A5074DA-A84A-4677-AB1D-EFF41DFEF7E2}" type="pres">
      <dgm:prSet presAssocID="{9DE333FE-AA01-4151-977E-EB86707E1F0D}" presName="tile2" presStyleLbl="node1" presStyleIdx="1" presStyleCnt="4"/>
      <dgm:spPr/>
      <dgm:t>
        <a:bodyPr/>
        <a:lstStyle/>
        <a:p>
          <a:endParaRPr lang="en-US"/>
        </a:p>
      </dgm:t>
    </dgm:pt>
    <dgm:pt modelId="{784BA9DB-1F83-4E20-9171-C7B82B412558}" type="pres">
      <dgm:prSet presAssocID="{9DE333FE-AA01-4151-977E-EB86707E1F0D}" presName="tile2text" presStyleLbl="node1" presStyleIdx="1" presStyleCnt="4">
        <dgm:presLayoutVars>
          <dgm:chMax val="0"/>
          <dgm:chPref val="0"/>
          <dgm:bulletEnabled val="1"/>
        </dgm:presLayoutVars>
      </dgm:prSet>
      <dgm:spPr/>
      <dgm:t>
        <a:bodyPr/>
        <a:lstStyle/>
        <a:p>
          <a:endParaRPr lang="en-US"/>
        </a:p>
      </dgm:t>
    </dgm:pt>
    <dgm:pt modelId="{C4B59A5C-7CBF-43F7-9841-C7DD117F5898}" type="pres">
      <dgm:prSet presAssocID="{9DE333FE-AA01-4151-977E-EB86707E1F0D}" presName="tile3" presStyleLbl="node1" presStyleIdx="2" presStyleCnt="4" custLinFactNeighborY="-492"/>
      <dgm:spPr/>
      <dgm:t>
        <a:bodyPr/>
        <a:lstStyle/>
        <a:p>
          <a:endParaRPr lang="en-US"/>
        </a:p>
      </dgm:t>
    </dgm:pt>
    <dgm:pt modelId="{4C9A31C6-2888-474D-93D1-1080C9DD1721}" type="pres">
      <dgm:prSet presAssocID="{9DE333FE-AA01-4151-977E-EB86707E1F0D}" presName="tile3text" presStyleLbl="node1" presStyleIdx="2" presStyleCnt="4">
        <dgm:presLayoutVars>
          <dgm:chMax val="0"/>
          <dgm:chPref val="0"/>
          <dgm:bulletEnabled val="1"/>
        </dgm:presLayoutVars>
      </dgm:prSet>
      <dgm:spPr/>
      <dgm:t>
        <a:bodyPr/>
        <a:lstStyle/>
        <a:p>
          <a:endParaRPr lang="en-US"/>
        </a:p>
      </dgm:t>
    </dgm:pt>
    <dgm:pt modelId="{630C8A64-D198-4FAC-871E-93BAB4DF4C28}" type="pres">
      <dgm:prSet presAssocID="{9DE333FE-AA01-4151-977E-EB86707E1F0D}" presName="tile4" presStyleLbl="node1" presStyleIdx="3" presStyleCnt="4" custLinFactNeighborX="870" custLinFactNeighborY="1995"/>
      <dgm:spPr/>
      <dgm:t>
        <a:bodyPr/>
        <a:lstStyle/>
        <a:p>
          <a:endParaRPr lang="en-US"/>
        </a:p>
      </dgm:t>
    </dgm:pt>
    <dgm:pt modelId="{0B0F8368-2E7D-4DA3-9A74-A5AFB37606DB}" type="pres">
      <dgm:prSet presAssocID="{9DE333FE-AA01-4151-977E-EB86707E1F0D}" presName="tile4text" presStyleLbl="node1" presStyleIdx="3" presStyleCnt="4">
        <dgm:presLayoutVars>
          <dgm:chMax val="0"/>
          <dgm:chPref val="0"/>
          <dgm:bulletEnabled val="1"/>
        </dgm:presLayoutVars>
      </dgm:prSet>
      <dgm:spPr/>
      <dgm:t>
        <a:bodyPr/>
        <a:lstStyle/>
        <a:p>
          <a:endParaRPr lang="en-US"/>
        </a:p>
      </dgm:t>
    </dgm:pt>
    <dgm:pt modelId="{AE3F14FF-E650-4ADA-A165-DF0AD192C822}" type="pres">
      <dgm:prSet presAssocID="{9DE333FE-AA01-4151-977E-EB86707E1F0D}" presName="centerTile" presStyleLbl="fgShp" presStyleIdx="0" presStyleCnt="1" custLinFactNeighborX="2113" custLinFactNeighborY="12155">
        <dgm:presLayoutVars>
          <dgm:chMax val="0"/>
          <dgm:chPref val="0"/>
        </dgm:presLayoutVars>
      </dgm:prSet>
      <dgm:spPr/>
      <dgm:t>
        <a:bodyPr/>
        <a:lstStyle/>
        <a:p>
          <a:endParaRPr lang="en-US"/>
        </a:p>
      </dgm:t>
    </dgm:pt>
  </dgm:ptLst>
  <dgm:cxnLst>
    <dgm:cxn modelId="{54F18BCB-7839-4749-826C-61760CD9D88F}" srcId="{F0A3D74A-E69C-4EB4-BFFC-661EB6239AE4}" destId="{4F828F04-9C64-46DD-8195-D2547B0D9975}" srcOrd="1" destOrd="0" parTransId="{541D20D9-2E06-412E-8605-1B65D53C9C93}" sibTransId="{F900D64A-F47C-4DA3-AE89-510DCC2490FA}"/>
    <dgm:cxn modelId="{0865038E-DDFD-43F1-BD79-5A259608BDEF}" type="presOf" srcId="{4F828F04-9C64-46DD-8195-D2547B0D9975}" destId="{4A5074DA-A84A-4677-AB1D-EFF41DFEF7E2}" srcOrd="0" destOrd="0" presId="urn:microsoft.com/office/officeart/2005/8/layout/matrix1"/>
    <dgm:cxn modelId="{881148B5-850C-4843-AF3C-A5A50FEFD9B9}" srcId="{F0A3D74A-E69C-4EB4-BFFC-661EB6239AE4}" destId="{74662F2D-92A6-4412-B3F8-0D73BA61CB02}" srcOrd="2" destOrd="0" parTransId="{9199231B-EB12-456F-817C-905E55434B91}" sibTransId="{F340248E-5736-4B20-ADD5-EA04D0F37B5F}"/>
    <dgm:cxn modelId="{AF934E1C-82D9-4E36-ADDB-CF3DA53FC497}" type="presOf" srcId="{4F828F04-9C64-46DD-8195-D2547B0D9975}" destId="{784BA9DB-1F83-4E20-9171-C7B82B412558}" srcOrd="1" destOrd="0" presId="urn:microsoft.com/office/officeart/2005/8/layout/matrix1"/>
    <dgm:cxn modelId="{63B94FB2-60BD-4C1C-A61B-E62375E5AF37}" type="presOf" srcId="{F0A3D74A-E69C-4EB4-BFFC-661EB6239AE4}" destId="{AE3F14FF-E650-4ADA-A165-DF0AD192C822}" srcOrd="0" destOrd="0" presId="urn:microsoft.com/office/officeart/2005/8/layout/matrix1"/>
    <dgm:cxn modelId="{9B154ED1-3E9B-4E57-9F12-4F9E3AC9845D}" srcId="{F0A3D74A-E69C-4EB4-BFFC-661EB6239AE4}" destId="{37049BF7-9F83-42EA-AF40-3BE957AED05C}" srcOrd="3" destOrd="0" parTransId="{D82AC1F4-3EEB-460B-90FC-B1B2BDFC95A0}" sibTransId="{62F03A84-23DE-4C08-9F3F-2B905C69FFAA}"/>
    <dgm:cxn modelId="{0FC7E2B4-8943-418C-A189-7B269DE74F58}" type="presOf" srcId="{37049BF7-9F83-42EA-AF40-3BE957AED05C}" destId="{0B0F8368-2E7D-4DA3-9A74-A5AFB37606DB}" srcOrd="1" destOrd="0" presId="urn:microsoft.com/office/officeart/2005/8/layout/matrix1"/>
    <dgm:cxn modelId="{D17A5903-08BF-494E-9782-69C8EA1C5A9B}" type="presOf" srcId="{2304D262-219B-47FD-9F58-34E1CB375BF8}" destId="{04C205FE-89A8-46BE-A21C-00C3CAB49902}" srcOrd="0" destOrd="0" presId="urn:microsoft.com/office/officeart/2005/8/layout/matrix1"/>
    <dgm:cxn modelId="{08DA444F-E034-4BAB-9AF9-6CDF4C68A911}" type="presOf" srcId="{74662F2D-92A6-4412-B3F8-0D73BA61CB02}" destId="{C4B59A5C-7CBF-43F7-9841-C7DD117F5898}" srcOrd="0" destOrd="0" presId="urn:microsoft.com/office/officeart/2005/8/layout/matrix1"/>
    <dgm:cxn modelId="{38E16EDC-E785-468C-9624-BF8F79FE0789}" type="presOf" srcId="{37049BF7-9F83-42EA-AF40-3BE957AED05C}" destId="{630C8A64-D198-4FAC-871E-93BAB4DF4C28}" srcOrd="0" destOrd="0" presId="urn:microsoft.com/office/officeart/2005/8/layout/matrix1"/>
    <dgm:cxn modelId="{54FA5FE4-D0EB-4E61-8126-9DA9771158A2}" type="presOf" srcId="{2304D262-219B-47FD-9F58-34E1CB375BF8}" destId="{DBB35465-50EC-431E-809E-8B681D641B56}" srcOrd="1" destOrd="0" presId="urn:microsoft.com/office/officeart/2005/8/layout/matrix1"/>
    <dgm:cxn modelId="{73A8193E-09F5-4C2C-870F-DDCAD0263C77}" srcId="{F0A3D74A-E69C-4EB4-BFFC-661EB6239AE4}" destId="{2304D262-219B-47FD-9F58-34E1CB375BF8}" srcOrd="0" destOrd="0" parTransId="{4C4E8006-1DB5-4457-9442-F3B56CAAA60E}" sibTransId="{A1B97CF6-3019-4EA0-A684-DA6FBD7EE479}"/>
    <dgm:cxn modelId="{2A36B4CB-6383-443F-BD4B-EE9D13F74B5F}" srcId="{9DE333FE-AA01-4151-977E-EB86707E1F0D}" destId="{F0A3D74A-E69C-4EB4-BFFC-661EB6239AE4}" srcOrd="0" destOrd="0" parTransId="{EF9CD73B-164B-4421-A42A-59C56A1CE63D}" sibTransId="{214CC5AC-9EC9-4D52-8009-A153F11C88C8}"/>
    <dgm:cxn modelId="{8B647E2C-FEB6-44D3-AFAA-EC1AF5782CCE}" type="presOf" srcId="{74662F2D-92A6-4412-B3F8-0D73BA61CB02}" destId="{4C9A31C6-2888-474D-93D1-1080C9DD1721}" srcOrd="1" destOrd="0" presId="urn:microsoft.com/office/officeart/2005/8/layout/matrix1"/>
    <dgm:cxn modelId="{3FC19B53-F060-42D2-8218-4307A340E64F}" type="presOf" srcId="{9DE333FE-AA01-4151-977E-EB86707E1F0D}" destId="{55D0E5D7-B144-43EA-85C1-86E315AA1749}" srcOrd="0" destOrd="0" presId="urn:microsoft.com/office/officeart/2005/8/layout/matrix1"/>
    <dgm:cxn modelId="{6E99A4D7-792A-4EA3-8B14-9CCEBA4925D1}" type="presParOf" srcId="{55D0E5D7-B144-43EA-85C1-86E315AA1749}" destId="{A9B09711-200A-4566-B5FB-5DA1D2EE81E7}" srcOrd="0" destOrd="0" presId="urn:microsoft.com/office/officeart/2005/8/layout/matrix1"/>
    <dgm:cxn modelId="{DBC75293-1DD6-4E91-B7F4-7FD93E4B9621}" type="presParOf" srcId="{A9B09711-200A-4566-B5FB-5DA1D2EE81E7}" destId="{04C205FE-89A8-46BE-A21C-00C3CAB49902}" srcOrd="0" destOrd="0" presId="urn:microsoft.com/office/officeart/2005/8/layout/matrix1"/>
    <dgm:cxn modelId="{9F7AF1BA-9311-4FF0-8E85-3E624122F029}" type="presParOf" srcId="{A9B09711-200A-4566-B5FB-5DA1D2EE81E7}" destId="{DBB35465-50EC-431E-809E-8B681D641B56}" srcOrd="1" destOrd="0" presId="urn:microsoft.com/office/officeart/2005/8/layout/matrix1"/>
    <dgm:cxn modelId="{CF147193-87B9-4BC1-B3B3-29ED567C903D}" type="presParOf" srcId="{A9B09711-200A-4566-B5FB-5DA1D2EE81E7}" destId="{4A5074DA-A84A-4677-AB1D-EFF41DFEF7E2}" srcOrd="2" destOrd="0" presId="urn:microsoft.com/office/officeart/2005/8/layout/matrix1"/>
    <dgm:cxn modelId="{420D651D-7A18-4CF2-886C-4A78B0D12A84}" type="presParOf" srcId="{A9B09711-200A-4566-B5FB-5DA1D2EE81E7}" destId="{784BA9DB-1F83-4E20-9171-C7B82B412558}" srcOrd="3" destOrd="0" presId="urn:microsoft.com/office/officeart/2005/8/layout/matrix1"/>
    <dgm:cxn modelId="{5EE2CE24-D801-4B04-BC6A-CE948498C623}" type="presParOf" srcId="{A9B09711-200A-4566-B5FB-5DA1D2EE81E7}" destId="{C4B59A5C-7CBF-43F7-9841-C7DD117F5898}" srcOrd="4" destOrd="0" presId="urn:microsoft.com/office/officeart/2005/8/layout/matrix1"/>
    <dgm:cxn modelId="{C859975B-1A89-4C08-95C2-B290CD1EAEDB}" type="presParOf" srcId="{A9B09711-200A-4566-B5FB-5DA1D2EE81E7}" destId="{4C9A31C6-2888-474D-93D1-1080C9DD1721}" srcOrd="5" destOrd="0" presId="urn:microsoft.com/office/officeart/2005/8/layout/matrix1"/>
    <dgm:cxn modelId="{B1E7D426-9CBE-4DEE-B8A6-0210065DE070}" type="presParOf" srcId="{A9B09711-200A-4566-B5FB-5DA1D2EE81E7}" destId="{630C8A64-D198-4FAC-871E-93BAB4DF4C28}" srcOrd="6" destOrd="0" presId="urn:microsoft.com/office/officeart/2005/8/layout/matrix1"/>
    <dgm:cxn modelId="{F2261776-ABDD-4847-9B1B-B9D60E781686}" type="presParOf" srcId="{A9B09711-200A-4566-B5FB-5DA1D2EE81E7}" destId="{0B0F8368-2E7D-4DA3-9A74-A5AFB37606DB}" srcOrd="7" destOrd="0" presId="urn:microsoft.com/office/officeart/2005/8/layout/matrix1"/>
    <dgm:cxn modelId="{05895B03-3CB6-44E1-B85E-A5E24C603BA3}" type="presParOf" srcId="{55D0E5D7-B144-43EA-85C1-86E315AA1749}" destId="{AE3F14FF-E650-4ADA-A165-DF0AD192C82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B83CB0-48BD-4306-8DF2-1AD8995C87AF}" type="doc">
      <dgm:prSet loTypeId="urn:microsoft.com/office/officeart/2005/8/layout/hList3" loCatId="list" qsTypeId="urn:microsoft.com/office/officeart/2005/8/quickstyle/simple1" qsCatId="simple" csTypeId="urn:microsoft.com/office/officeart/2005/8/colors/accent1_2#2" csCatId="accent1" phldr="1"/>
      <dgm:spPr/>
      <dgm:t>
        <a:bodyPr/>
        <a:lstStyle/>
        <a:p>
          <a:endParaRPr lang="en-US"/>
        </a:p>
      </dgm:t>
    </dgm:pt>
    <dgm:pt modelId="{897C4437-052F-4C2D-9BB6-9C00BC4247D3}">
      <dgm:prSet phldrT="[Text]"/>
      <dgm:spPr/>
      <dgm:t>
        <a:bodyPr/>
        <a:lstStyle/>
        <a:p>
          <a:r>
            <a:rPr lang="en-US" dirty="0" smtClean="0"/>
            <a:t>Average Climate</a:t>
          </a:r>
          <a:endParaRPr lang="en-US" dirty="0"/>
        </a:p>
      </dgm:t>
    </dgm:pt>
    <dgm:pt modelId="{4B77ECCA-7BF0-4D83-A549-E55BB0428250}" type="parTrans" cxnId="{D04F087F-D8C5-4777-8979-3C4EC8F51C34}">
      <dgm:prSet/>
      <dgm:spPr/>
      <dgm:t>
        <a:bodyPr/>
        <a:lstStyle/>
        <a:p>
          <a:endParaRPr lang="en-US"/>
        </a:p>
      </dgm:t>
    </dgm:pt>
    <dgm:pt modelId="{050B7CB9-5AF2-47CD-922A-3ABA183E231D}" type="sibTrans" cxnId="{D04F087F-D8C5-4777-8979-3C4EC8F51C34}">
      <dgm:prSet/>
      <dgm:spPr/>
      <dgm:t>
        <a:bodyPr/>
        <a:lstStyle/>
        <a:p>
          <a:endParaRPr lang="en-US"/>
        </a:p>
      </dgm:t>
    </dgm:pt>
    <dgm:pt modelId="{F4F988AF-2E04-4832-9453-31A0F1B3F51D}">
      <dgm:prSet phldrT="[Text]"/>
      <dgm:spPr/>
      <dgm:t>
        <a:bodyPr anchor="t"/>
        <a:lstStyle/>
        <a:p>
          <a:r>
            <a:rPr lang="en-US" dirty="0" smtClean="0"/>
            <a:t>Temperature- It is usually cooler during the dry season by a few degrees. Because it is in the tropical latitudes that is still hot enough. The savanna climate has a temperature range of 68° to 86° F (20° - 30° C). In the winter, it is usually about 68° to 78° F (20° - 25° C). In the summer the temperature ranges from 78° to 86° F (25° - 30° C). In a Savanna the temperature does not change a lot. When it does, its very gradual and not drastic.</a:t>
          </a:r>
          <a:endParaRPr lang="en-US" dirty="0"/>
        </a:p>
      </dgm:t>
    </dgm:pt>
    <dgm:pt modelId="{71A0A84B-F177-4ECD-B86D-4E63851B3105}" type="parTrans" cxnId="{93C067D6-44F5-40D5-9BC1-B8F40AC2A098}">
      <dgm:prSet/>
      <dgm:spPr/>
      <dgm:t>
        <a:bodyPr/>
        <a:lstStyle/>
        <a:p>
          <a:endParaRPr lang="en-US"/>
        </a:p>
      </dgm:t>
    </dgm:pt>
    <dgm:pt modelId="{86516DD4-3F04-418D-9227-091C06FB3759}" type="sibTrans" cxnId="{93C067D6-44F5-40D5-9BC1-B8F40AC2A098}">
      <dgm:prSet/>
      <dgm:spPr/>
      <dgm:t>
        <a:bodyPr/>
        <a:lstStyle/>
        <a:p>
          <a:endParaRPr lang="en-US"/>
        </a:p>
      </dgm:t>
    </dgm:pt>
    <dgm:pt modelId="{B8B38665-DE9F-4B87-911E-83C9B1952F41}">
      <dgm:prSet phldrT="[Text]"/>
      <dgm:spPr/>
      <dgm:t>
        <a:bodyPr anchor="t"/>
        <a:lstStyle/>
        <a:p>
          <a:r>
            <a:rPr lang="en-US" dirty="0" smtClean="0"/>
            <a:t>Precipitation Level- There is an annual precipitation of 10 to 30 inches (100 to 150 cm) of rain. From December to February hardly any rain falls at all.</a:t>
          </a:r>
          <a:endParaRPr lang="en-US" dirty="0"/>
        </a:p>
      </dgm:t>
    </dgm:pt>
    <dgm:pt modelId="{1D6903A5-2B71-43BA-810A-E34B557B474A}" type="parTrans" cxnId="{0D4C19E5-2185-4161-89E7-D52B12148698}">
      <dgm:prSet/>
      <dgm:spPr/>
      <dgm:t>
        <a:bodyPr/>
        <a:lstStyle/>
        <a:p>
          <a:endParaRPr lang="en-US"/>
        </a:p>
      </dgm:t>
    </dgm:pt>
    <dgm:pt modelId="{E092D869-A019-443D-AFAB-CD6F515AB90C}" type="sibTrans" cxnId="{0D4C19E5-2185-4161-89E7-D52B12148698}">
      <dgm:prSet/>
      <dgm:spPr/>
      <dgm:t>
        <a:bodyPr/>
        <a:lstStyle/>
        <a:p>
          <a:endParaRPr lang="en-US"/>
        </a:p>
      </dgm:t>
    </dgm:pt>
    <dgm:pt modelId="{5843B442-4DB4-4797-A49A-3257464DEA3E}">
      <dgm:prSet phldrT="[Text]"/>
      <dgm:spPr/>
      <dgm:t>
        <a:bodyPr anchor="t"/>
        <a:lstStyle/>
        <a:p>
          <a:r>
            <a:rPr lang="en-US" dirty="0" smtClean="0"/>
            <a:t>Seasonal patterns- Wet season in the summer, dry season in the winter.</a:t>
          </a:r>
          <a:endParaRPr lang="en-US" dirty="0"/>
        </a:p>
      </dgm:t>
    </dgm:pt>
    <dgm:pt modelId="{3F895E38-6AF0-4043-8566-F10F27DC6CFB}" type="parTrans" cxnId="{F6EC5F9E-49F5-4D63-8737-A98DC8013E10}">
      <dgm:prSet/>
      <dgm:spPr/>
      <dgm:t>
        <a:bodyPr/>
        <a:lstStyle/>
        <a:p>
          <a:endParaRPr lang="en-US"/>
        </a:p>
      </dgm:t>
    </dgm:pt>
    <dgm:pt modelId="{685F45EC-2308-4E3F-BA5D-EF28D9BEDFA8}" type="sibTrans" cxnId="{F6EC5F9E-49F5-4D63-8737-A98DC8013E10}">
      <dgm:prSet/>
      <dgm:spPr/>
      <dgm:t>
        <a:bodyPr/>
        <a:lstStyle/>
        <a:p>
          <a:endParaRPr lang="en-US"/>
        </a:p>
      </dgm:t>
    </dgm:pt>
    <dgm:pt modelId="{0202B9C7-F5C1-401C-921E-6E272B6FC5F1}" type="pres">
      <dgm:prSet presAssocID="{03B83CB0-48BD-4306-8DF2-1AD8995C87AF}" presName="composite" presStyleCnt="0">
        <dgm:presLayoutVars>
          <dgm:chMax val="1"/>
          <dgm:dir/>
          <dgm:resizeHandles val="exact"/>
        </dgm:presLayoutVars>
      </dgm:prSet>
      <dgm:spPr/>
      <dgm:t>
        <a:bodyPr/>
        <a:lstStyle/>
        <a:p>
          <a:endParaRPr lang="en-US"/>
        </a:p>
      </dgm:t>
    </dgm:pt>
    <dgm:pt modelId="{BFC3B9F6-0DC9-444A-8CFB-2163F9CCC332}" type="pres">
      <dgm:prSet presAssocID="{897C4437-052F-4C2D-9BB6-9C00BC4247D3}" presName="roof" presStyleLbl="dkBgShp" presStyleIdx="0" presStyleCnt="2"/>
      <dgm:spPr/>
      <dgm:t>
        <a:bodyPr/>
        <a:lstStyle/>
        <a:p>
          <a:endParaRPr lang="en-US"/>
        </a:p>
      </dgm:t>
    </dgm:pt>
    <dgm:pt modelId="{8A56AFDC-A467-4200-B7ED-0321583EB6A6}" type="pres">
      <dgm:prSet presAssocID="{897C4437-052F-4C2D-9BB6-9C00BC4247D3}" presName="pillars" presStyleCnt="0"/>
      <dgm:spPr/>
    </dgm:pt>
    <dgm:pt modelId="{8A3274C0-2F4B-4B8F-B515-339B5DC64D30}" type="pres">
      <dgm:prSet presAssocID="{897C4437-052F-4C2D-9BB6-9C00BC4247D3}" presName="pillar1" presStyleLbl="node1" presStyleIdx="0" presStyleCnt="3" custLinFactNeighborX="-147" custLinFactNeighborY="50">
        <dgm:presLayoutVars>
          <dgm:bulletEnabled val="1"/>
        </dgm:presLayoutVars>
      </dgm:prSet>
      <dgm:spPr/>
      <dgm:t>
        <a:bodyPr/>
        <a:lstStyle/>
        <a:p>
          <a:endParaRPr lang="en-US"/>
        </a:p>
      </dgm:t>
    </dgm:pt>
    <dgm:pt modelId="{A101BD46-E245-4567-AF25-D933C8ABA9EE}" type="pres">
      <dgm:prSet presAssocID="{B8B38665-DE9F-4B87-911E-83C9B1952F41}" presName="pillarX" presStyleLbl="node1" presStyleIdx="1" presStyleCnt="3">
        <dgm:presLayoutVars>
          <dgm:bulletEnabled val="1"/>
        </dgm:presLayoutVars>
      </dgm:prSet>
      <dgm:spPr/>
      <dgm:t>
        <a:bodyPr/>
        <a:lstStyle/>
        <a:p>
          <a:endParaRPr lang="en-US"/>
        </a:p>
      </dgm:t>
    </dgm:pt>
    <dgm:pt modelId="{AE94DF19-7DD6-4206-A7EE-0A350638B92D}" type="pres">
      <dgm:prSet presAssocID="{5843B442-4DB4-4797-A49A-3257464DEA3E}" presName="pillarX" presStyleLbl="node1" presStyleIdx="2" presStyleCnt="3">
        <dgm:presLayoutVars>
          <dgm:bulletEnabled val="1"/>
        </dgm:presLayoutVars>
      </dgm:prSet>
      <dgm:spPr/>
      <dgm:t>
        <a:bodyPr/>
        <a:lstStyle/>
        <a:p>
          <a:endParaRPr lang="en-US"/>
        </a:p>
      </dgm:t>
    </dgm:pt>
    <dgm:pt modelId="{A7FAA50D-AA39-4022-BBD7-B0A78E574B07}" type="pres">
      <dgm:prSet presAssocID="{897C4437-052F-4C2D-9BB6-9C00BC4247D3}" presName="base" presStyleLbl="dkBgShp" presStyleIdx="1" presStyleCnt="2"/>
      <dgm:spPr/>
    </dgm:pt>
  </dgm:ptLst>
  <dgm:cxnLst>
    <dgm:cxn modelId="{C475276B-663F-44B2-91DD-2931D13A9CCC}" type="presOf" srcId="{5843B442-4DB4-4797-A49A-3257464DEA3E}" destId="{AE94DF19-7DD6-4206-A7EE-0A350638B92D}" srcOrd="0" destOrd="0" presId="urn:microsoft.com/office/officeart/2005/8/layout/hList3"/>
    <dgm:cxn modelId="{0D4C19E5-2185-4161-89E7-D52B12148698}" srcId="{897C4437-052F-4C2D-9BB6-9C00BC4247D3}" destId="{B8B38665-DE9F-4B87-911E-83C9B1952F41}" srcOrd="1" destOrd="0" parTransId="{1D6903A5-2B71-43BA-810A-E34B557B474A}" sibTransId="{E092D869-A019-443D-AFAB-CD6F515AB90C}"/>
    <dgm:cxn modelId="{F6EC5F9E-49F5-4D63-8737-A98DC8013E10}" srcId="{897C4437-052F-4C2D-9BB6-9C00BC4247D3}" destId="{5843B442-4DB4-4797-A49A-3257464DEA3E}" srcOrd="2" destOrd="0" parTransId="{3F895E38-6AF0-4043-8566-F10F27DC6CFB}" sibTransId="{685F45EC-2308-4E3F-BA5D-EF28D9BEDFA8}"/>
    <dgm:cxn modelId="{08C6F7A1-4F08-454A-AEE9-B6DA4B4A4761}" type="presOf" srcId="{F4F988AF-2E04-4832-9453-31A0F1B3F51D}" destId="{8A3274C0-2F4B-4B8F-B515-339B5DC64D30}" srcOrd="0" destOrd="0" presId="urn:microsoft.com/office/officeart/2005/8/layout/hList3"/>
    <dgm:cxn modelId="{93C067D6-44F5-40D5-9BC1-B8F40AC2A098}" srcId="{897C4437-052F-4C2D-9BB6-9C00BC4247D3}" destId="{F4F988AF-2E04-4832-9453-31A0F1B3F51D}" srcOrd="0" destOrd="0" parTransId="{71A0A84B-F177-4ECD-B86D-4E63851B3105}" sibTransId="{86516DD4-3F04-418D-9227-091C06FB3759}"/>
    <dgm:cxn modelId="{D04F087F-D8C5-4777-8979-3C4EC8F51C34}" srcId="{03B83CB0-48BD-4306-8DF2-1AD8995C87AF}" destId="{897C4437-052F-4C2D-9BB6-9C00BC4247D3}" srcOrd="0" destOrd="0" parTransId="{4B77ECCA-7BF0-4D83-A549-E55BB0428250}" sibTransId="{050B7CB9-5AF2-47CD-922A-3ABA183E231D}"/>
    <dgm:cxn modelId="{CC923AAE-7B10-4862-94EE-AE3D7B9023CB}" type="presOf" srcId="{B8B38665-DE9F-4B87-911E-83C9B1952F41}" destId="{A101BD46-E245-4567-AF25-D933C8ABA9EE}" srcOrd="0" destOrd="0" presId="urn:microsoft.com/office/officeart/2005/8/layout/hList3"/>
    <dgm:cxn modelId="{BFD5B611-E483-4C7A-A351-1406FEEBC06C}" type="presOf" srcId="{03B83CB0-48BD-4306-8DF2-1AD8995C87AF}" destId="{0202B9C7-F5C1-401C-921E-6E272B6FC5F1}" srcOrd="0" destOrd="0" presId="urn:microsoft.com/office/officeart/2005/8/layout/hList3"/>
    <dgm:cxn modelId="{120B28A2-7180-4B1B-957D-B9EFDD47AC30}" type="presOf" srcId="{897C4437-052F-4C2D-9BB6-9C00BC4247D3}" destId="{BFC3B9F6-0DC9-444A-8CFB-2163F9CCC332}" srcOrd="0" destOrd="0" presId="urn:microsoft.com/office/officeart/2005/8/layout/hList3"/>
    <dgm:cxn modelId="{5D03D691-4D62-4BB3-A5ED-419CF7212F18}" type="presParOf" srcId="{0202B9C7-F5C1-401C-921E-6E272B6FC5F1}" destId="{BFC3B9F6-0DC9-444A-8CFB-2163F9CCC332}" srcOrd="0" destOrd="0" presId="urn:microsoft.com/office/officeart/2005/8/layout/hList3"/>
    <dgm:cxn modelId="{E49825B2-4249-4AD2-AC43-71762E6FBFEB}" type="presParOf" srcId="{0202B9C7-F5C1-401C-921E-6E272B6FC5F1}" destId="{8A56AFDC-A467-4200-B7ED-0321583EB6A6}" srcOrd="1" destOrd="0" presId="urn:microsoft.com/office/officeart/2005/8/layout/hList3"/>
    <dgm:cxn modelId="{29860EDE-9183-422E-BFEF-0641880FF738}" type="presParOf" srcId="{8A56AFDC-A467-4200-B7ED-0321583EB6A6}" destId="{8A3274C0-2F4B-4B8F-B515-339B5DC64D30}" srcOrd="0" destOrd="0" presId="urn:microsoft.com/office/officeart/2005/8/layout/hList3"/>
    <dgm:cxn modelId="{7A26BDC8-0A7F-4D9F-AA0C-2E611342FCEC}" type="presParOf" srcId="{8A56AFDC-A467-4200-B7ED-0321583EB6A6}" destId="{A101BD46-E245-4567-AF25-D933C8ABA9EE}" srcOrd="1" destOrd="0" presId="urn:microsoft.com/office/officeart/2005/8/layout/hList3"/>
    <dgm:cxn modelId="{71486F14-527F-40D1-8EFC-5382C0F1AFAC}" type="presParOf" srcId="{8A56AFDC-A467-4200-B7ED-0321583EB6A6}" destId="{AE94DF19-7DD6-4206-A7EE-0A350638B92D}" srcOrd="2" destOrd="0" presId="urn:microsoft.com/office/officeart/2005/8/layout/hList3"/>
    <dgm:cxn modelId="{A54405DD-E614-4AB0-B287-89D0DA63FF36}" type="presParOf" srcId="{0202B9C7-F5C1-401C-921E-6E272B6FC5F1}" destId="{A7FAA50D-AA39-4022-BBD7-B0A78E574B0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6E9975-5D6A-4D2C-A4B3-C582A0176DE5}" type="doc">
      <dgm:prSet loTypeId="urn:microsoft.com/office/officeart/2005/8/layout/pList2" loCatId="picture" qsTypeId="urn:microsoft.com/office/officeart/2005/8/quickstyle/simple1" qsCatId="simple" csTypeId="urn:microsoft.com/office/officeart/2005/8/colors/accent1_2#3" csCatId="accent1" phldr="1"/>
      <dgm:spPr/>
    </dgm:pt>
    <dgm:pt modelId="{F3D7250A-4216-4EF8-9AF5-7BADB8701481}">
      <dgm:prSet phldrT="[Text]"/>
      <dgm:spPr/>
      <dgm:t>
        <a:bodyPr/>
        <a:lstStyle/>
        <a:p>
          <a:r>
            <a:rPr lang="en-US" dirty="0" smtClean="0"/>
            <a:t>Animals: </a:t>
          </a:r>
          <a:r>
            <a:rPr lang="en-US" dirty="0" err="1" smtClean="0"/>
            <a:t>Austrailia</a:t>
          </a:r>
          <a:r>
            <a:rPr lang="en-US" dirty="0" smtClean="0"/>
            <a:t>-Emu, Koala bear</a:t>
          </a:r>
          <a:endParaRPr lang="en-US" dirty="0"/>
        </a:p>
      </dgm:t>
    </dgm:pt>
    <dgm:pt modelId="{ACBCACFE-7589-468C-A0D6-4A17BECB8FFF}" type="parTrans" cxnId="{7034EFCE-C467-485F-8348-C190B8002E48}">
      <dgm:prSet/>
      <dgm:spPr/>
      <dgm:t>
        <a:bodyPr/>
        <a:lstStyle/>
        <a:p>
          <a:endParaRPr lang="en-US"/>
        </a:p>
      </dgm:t>
    </dgm:pt>
    <dgm:pt modelId="{2710F3A2-C0BD-4C20-AE76-646AABC99EEC}" type="sibTrans" cxnId="{7034EFCE-C467-485F-8348-C190B8002E48}">
      <dgm:prSet/>
      <dgm:spPr/>
      <dgm:t>
        <a:bodyPr/>
        <a:lstStyle/>
        <a:p>
          <a:endParaRPr lang="en-US"/>
        </a:p>
      </dgm:t>
    </dgm:pt>
    <dgm:pt modelId="{706B7B70-122A-4ADA-8156-322330864614}">
      <dgm:prSet phldrT="[Text]"/>
      <dgm:spPr/>
      <dgm:t>
        <a:bodyPr/>
        <a:lstStyle/>
        <a:p>
          <a:r>
            <a:rPr lang="en-US" dirty="0" err="1" smtClean="0"/>
            <a:t>Protists</a:t>
          </a:r>
          <a:r>
            <a:rPr lang="en-US" dirty="0" smtClean="0"/>
            <a:t>: </a:t>
          </a:r>
          <a:r>
            <a:rPr lang="pt-BR" dirty="0" smtClean="0"/>
            <a:t>Africa- Plasmodium, Trypanosomes, Trichonympha agilis.</a:t>
          </a:r>
          <a:endParaRPr lang="en-US" dirty="0"/>
        </a:p>
      </dgm:t>
    </dgm:pt>
    <dgm:pt modelId="{8B6DC442-8C1F-4995-A165-65E9BB2B1E15}" type="parTrans" cxnId="{DC399EF9-6B1B-4320-A240-DC2335685B1D}">
      <dgm:prSet/>
      <dgm:spPr/>
      <dgm:t>
        <a:bodyPr/>
        <a:lstStyle/>
        <a:p>
          <a:endParaRPr lang="en-US"/>
        </a:p>
      </dgm:t>
    </dgm:pt>
    <dgm:pt modelId="{F9AD0923-3577-4B8D-A799-CE295049DE57}" type="sibTrans" cxnId="{DC399EF9-6B1B-4320-A240-DC2335685B1D}">
      <dgm:prSet/>
      <dgm:spPr/>
      <dgm:t>
        <a:bodyPr/>
        <a:lstStyle/>
        <a:p>
          <a:endParaRPr lang="en-US"/>
        </a:p>
      </dgm:t>
    </dgm:pt>
    <dgm:pt modelId="{F691ED6D-FECB-434B-9630-0D3E484C9AEF}">
      <dgm:prSet phldrT="[Text]"/>
      <dgm:spPr/>
      <dgm:t>
        <a:bodyPr/>
        <a:lstStyle/>
        <a:p>
          <a:r>
            <a:rPr lang="en-US" dirty="0" smtClean="0"/>
            <a:t>Fungi- Boletus </a:t>
          </a:r>
          <a:r>
            <a:rPr lang="en-US" dirty="0" err="1" smtClean="0"/>
            <a:t>Dupainii</a:t>
          </a:r>
          <a:r>
            <a:rPr lang="en-US" dirty="0" smtClean="0"/>
            <a:t> </a:t>
          </a:r>
          <a:endParaRPr lang="en-US" dirty="0"/>
        </a:p>
      </dgm:t>
    </dgm:pt>
    <dgm:pt modelId="{48DFC9D9-C043-4EA7-B6B1-705ECBE1E34F}" type="parTrans" cxnId="{90AC1FCC-987D-4710-AA67-A36DC1BABA7B}">
      <dgm:prSet/>
      <dgm:spPr/>
      <dgm:t>
        <a:bodyPr/>
        <a:lstStyle/>
        <a:p>
          <a:endParaRPr lang="en-US"/>
        </a:p>
      </dgm:t>
    </dgm:pt>
    <dgm:pt modelId="{0B610697-E97C-4748-881C-DB7AD248D757}" type="sibTrans" cxnId="{90AC1FCC-987D-4710-AA67-A36DC1BABA7B}">
      <dgm:prSet/>
      <dgm:spPr/>
      <dgm:t>
        <a:bodyPr/>
        <a:lstStyle/>
        <a:p>
          <a:endParaRPr lang="en-US"/>
        </a:p>
      </dgm:t>
    </dgm:pt>
    <dgm:pt modelId="{9E3EC813-0DA8-47D4-B64B-83603ADA519C}" type="pres">
      <dgm:prSet presAssocID="{126E9975-5D6A-4D2C-A4B3-C582A0176DE5}" presName="Name0" presStyleCnt="0">
        <dgm:presLayoutVars>
          <dgm:dir/>
          <dgm:resizeHandles val="exact"/>
        </dgm:presLayoutVars>
      </dgm:prSet>
      <dgm:spPr/>
    </dgm:pt>
    <dgm:pt modelId="{5A511D84-9718-4447-8BE6-365D01868423}" type="pres">
      <dgm:prSet presAssocID="{126E9975-5D6A-4D2C-A4B3-C582A0176DE5}" presName="bkgdShp" presStyleLbl="alignAccFollowNode1" presStyleIdx="0" presStyleCnt="1"/>
      <dgm:spPr/>
    </dgm:pt>
    <dgm:pt modelId="{B667ADA9-E80E-4ECB-AB6C-706A392B927C}" type="pres">
      <dgm:prSet presAssocID="{126E9975-5D6A-4D2C-A4B3-C582A0176DE5}" presName="linComp" presStyleCnt="0"/>
      <dgm:spPr/>
    </dgm:pt>
    <dgm:pt modelId="{4FF9E68A-F159-452E-8D4B-503FD31E99A0}" type="pres">
      <dgm:prSet presAssocID="{F3D7250A-4216-4EF8-9AF5-7BADB8701481}" presName="compNode" presStyleCnt="0"/>
      <dgm:spPr/>
    </dgm:pt>
    <dgm:pt modelId="{531B5079-FB31-4291-A51D-37C2C50DFC76}" type="pres">
      <dgm:prSet presAssocID="{F3D7250A-4216-4EF8-9AF5-7BADB8701481}" presName="node" presStyleLbl="node1" presStyleIdx="0" presStyleCnt="3">
        <dgm:presLayoutVars>
          <dgm:bulletEnabled val="1"/>
        </dgm:presLayoutVars>
      </dgm:prSet>
      <dgm:spPr/>
      <dgm:t>
        <a:bodyPr/>
        <a:lstStyle/>
        <a:p>
          <a:endParaRPr lang="en-US"/>
        </a:p>
      </dgm:t>
    </dgm:pt>
    <dgm:pt modelId="{36CAF1A4-C3FF-4DC9-A3BA-1D54A5CD29BB}" type="pres">
      <dgm:prSet presAssocID="{F3D7250A-4216-4EF8-9AF5-7BADB8701481}" presName="invisiNode" presStyleLbl="node1" presStyleIdx="0" presStyleCnt="3"/>
      <dgm:spPr/>
    </dgm:pt>
    <dgm:pt modelId="{92BAABB7-09E2-4498-9601-9110092487BC}" type="pres">
      <dgm:prSet presAssocID="{F3D7250A-4216-4EF8-9AF5-7BADB8701481}" presName="imagNode" presStyleLbl="fgImgPlace1" presStyleIdx="0" presStyleCnt="3"/>
      <dgm:spPr>
        <a:blipFill>
          <a:blip xmlns:r="http://schemas.openxmlformats.org/officeDocument/2006/relationships" r:embed="rId1">
            <a:extLst/>
          </a:blip>
          <a:srcRect/>
          <a:stretch>
            <a:fillRect t="-2000" b="-2000"/>
          </a:stretch>
        </a:blipFill>
      </dgm:spPr>
    </dgm:pt>
    <dgm:pt modelId="{11454764-E3DA-421A-88B4-84ACBFAFED9D}" type="pres">
      <dgm:prSet presAssocID="{2710F3A2-C0BD-4C20-AE76-646AABC99EEC}" presName="sibTrans" presStyleLbl="sibTrans2D1" presStyleIdx="0" presStyleCnt="0"/>
      <dgm:spPr/>
      <dgm:t>
        <a:bodyPr/>
        <a:lstStyle/>
        <a:p>
          <a:endParaRPr lang="en-US"/>
        </a:p>
      </dgm:t>
    </dgm:pt>
    <dgm:pt modelId="{3B5161CA-9994-4BF9-816A-DA95BF3138E2}" type="pres">
      <dgm:prSet presAssocID="{706B7B70-122A-4ADA-8156-322330864614}" presName="compNode" presStyleCnt="0"/>
      <dgm:spPr/>
    </dgm:pt>
    <dgm:pt modelId="{D17BED66-77E0-4895-B8F1-B0A8DABEB842}" type="pres">
      <dgm:prSet presAssocID="{706B7B70-122A-4ADA-8156-322330864614}" presName="node" presStyleLbl="node1" presStyleIdx="1" presStyleCnt="3">
        <dgm:presLayoutVars>
          <dgm:bulletEnabled val="1"/>
        </dgm:presLayoutVars>
      </dgm:prSet>
      <dgm:spPr/>
      <dgm:t>
        <a:bodyPr/>
        <a:lstStyle/>
        <a:p>
          <a:endParaRPr lang="en-US"/>
        </a:p>
      </dgm:t>
    </dgm:pt>
    <dgm:pt modelId="{4D663F4E-2E9E-472F-80FC-738D89CA3D5C}" type="pres">
      <dgm:prSet presAssocID="{706B7B70-122A-4ADA-8156-322330864614}" presName="invisiNode" presStyleLbl="node1" presStyleIdx="1" presStyleCnt="3"/>
      <dgm:spPr/>
    </dgm:pt>
    <dgm:pt modelId="{A163E816-56A7-4D31-922A-938E2DDC984D}" type="pres">
      <dgm:prSet presAssocID="{706B7B70-122A-4ADA-8156-322330864614}" presName="imagNode" presStyleLbl="fgImgPlace1" presStyleIdx="1" presStyleCnt="3"/>
      <dgm:spPr>
        <a:blipFill>
          <a:blip xmlns:r="http://schemas.openxmlformats.org/officeDocument/2006/relationships" r:embed="rId2">
            <a:extLst/>
          </a:blip>
          <a:srcRect/>
          <a:stretch>
            <a:fillRect t="-19000" b="-19000"/>
          </a:stretch>
        </a:blipFill>
      </dgm:spPr>
    </dgm:pt>
    <dgm:pt modelId="{2224D89E-89A7-437A-8772-FDB8DA28BFE0}" type="pres">
      <dgm:prSet presAssocID="{F9AD0923-3577-4B8D-A799-CE295049DE57}" presName="sibTrans" presStyleLbl="sibTrans2D1" presStyleIdx="0" presStyleCnt="0"/>
      <dgm:spPr/>
      <dgm:t>
        <a:bodyPr/>
        <a:lstStyle/>
        <a:p>
          <a:endParaRPr lang="en-US"/>
        </a:p>
      </dgm:t>
    </dgm:pt>
    <dgm:pt modelId="{FCE103EC-F38F-4E26-B625-901605B5863C}" type="pres">
      <dgm:prSet presAssocID="{F691ED6D-FECB-434B-9630-0D3E484C9AEF}" presName="compNode" presStyleCnt="0"/>
      <dgm:spPr/>
    </dgm:pt>
    <dgm:pt modelId="{62779C65-9D03-46D5-A821-B39BD6304809}" type="pres">
      <dgm:prSet presAssocID="{F691ED6D-FECB-434B-9630-0D3E484C9AEF}" presName="node" presStyleLbl="node1" presStyleIdx="2" presStyleCnt="3">
        <dgm:presLayoutVars>
          <dgm:bulletEnabled val="1"/>
        </dgm:presLayoutVars>
      </dgm:prSet>
      <dgm:spPr/>
      <dgm:t>
        <a:bodyPr/>
        <a:lstStyle/>
        <a:p>
          <a:endParaRPr lang="en-US"/>
        </a:p>
      </dgm:t>
    </dgm:pt>
    <dgm:pt modelId="{97A6D89D-DE9D-43A6-971B-E85B41F018C6}" type="pres">
      <dgm:prSet presAssocID="{F691ED6D-FECB-434B-9630-0D3E484C9AEF}" presName="invisiNode" presStyleLbl="node1" presStyleIdx="2" presStyleCnt="3"/>
      <dgm:spPr/>
    </dgm:pt>
    <dgm:pt modelId="{04C492E4-4F5D-4E82-8B6A-4BFD1390B902}" type="pres">
      <dgm:prSet presAssocID="{F691ED6D-FECB-434B-9630-0D3E484C9AEF}" presName="imagNode" presStyleLbl="fgImgPlace1" presStyleIdx="2" presStyleCnt="3"/>
      <dgm:spPr>
        <a:blipFill>
          <a:blip xmlns:r="http://schemas.openxmlformats.org/officeDocument/2006/relationships" r:embed="rId3" cstate="print">
            <a:extLst/>
          </a:blip>
          <a:srcRect/>
          <a:stretch>
            <a:fillRect t="-11000" b="-11000"/>
          </a:stretch>
        </a:blipFill>
      </dgm:spPr>
    </dgm:pt>
  </dgm:ptLst>
  <dgm:cxnLst>
    <dgm:cxn modelId="{1888FDF0-8F36-4B5F-B6F4-185AEF037FCF}" type="presOf" srcId="{F3D7250A-4216-4EF8-9AF5-7BADB8701481}" destId="{531B5079-FB31-4291-A51D-37C2C50DFC76}" srcOrd="0" destOrd="0" presId="urn:microsoft.com/office/officeart/2005/8/layout/pList2"/>
    <dgm:cxn modelId="{A6FCE8E8-EBC4-4259-BE74-7F806E14C001}" type="presOf" srcId="{F9AD0923-3577-4B8D-A799-CE295049DE57}" destId="{2224D89E-89A7-437A-8772-FDB8DA28BFE0}" srcOrd="0" destOrd="0" presId="urn:microsoft.com/office/officeart/2005/8/layout/pList2"/>
    <dgm:cxn modelId="{A34CFF64-12AE-4452-8BE7-EADA3E19A55B}" type="presOf" srcId="{F691ED6D-FECB-434B-9630-0D3E484C9AEF}" destId="{62779C65-9D03-46D5-A821-B39BD6304809}" srcOrd="0" destOrd="0" presId="urn:microsoft.com/office/officeart/2005/8/layout/pList2"/>
    <dgm:cxn modelId="{213CA5C4-78AA-4DEF-BF35-64A9621B20C7}" type="presOf" srcId="{126E9975-5D6A-4D2C-A4B3-C582A0176DE5}" destId="{9E3EC813-0DA8-47D4-B64B-83603ADA519C}" srcOrd="0" destOrd="0" presId="urn:microsoft.com/office/officeart/2005/8/layout/pList2"/>
    <dgm:cxn modelId="{90AC1FCC-987D-4710-AA67-A36DC1BABA7B}" srcId="{126E9975-5D6A-4D2C-A4B3-C582A0176DE5}" destId="{F691ED6D-FECB-434B-9630-0D3E484C9AEF}" srcOrd="2" destOrd="0" parTransId="{48DFC9D9-C043-4EA7-B6B1-705ECBE1E34F}" sibTransId="{0B610697-E97C-4748-881C-DB7AD248D757}"/>
    <dgm:cxn modelId="{7034EFCE-C467-485F-8348-C190B8002E48}" srcId="{126E9975-5D6A-4D2C-A4B3-C582A0176DE5}" destId="{F3D7250A-4216-4EF8-9AF5-7BADB8701481}" srcOrd="0" destOrd="0" parTransId="{ACBCACFE-7589-468C-A0D6-4A17BECB8FFF}" sibTransId="{2710F3A2-C0BD-4C20-AE76-646AABC99EEC}"/>
    <dgm:cxn modelId="{19DB206D-40B0-49D1-B1A6-71C435BEE708}" type="presOf" srcId="{2710F3A2-C0BD-4C20-AE76-646AABC99EEC}" destId="{11454764-E3DA-421A-88B4-84ACBFAFED9D}" srcOrd="0" destOrd="0" presId="urn:microsoft.com/office/officeart/2005/8/layout/pList2"/>
    <dgm:cxn modelId="{DC399EF9-6B1B-4320-A240-DC2335685B1D}" srcId="{126E9975-5D6A-4D2C-A4B3-C582A0176DE5}" destId="{706B7B70-122A-4ADA-8156-322330864614}" srcOrd="1" destOrd="0" parTransId="{8B6DC442-8C1F-4995-A165-65E9BB2B1E15}" sibTransId="{F9AD0923-3577-4B8D-A799-CE295049DE57}"/>
    <dgm:cxn modelId="{4109565F-830F-469F-94F6-9076D0828670}" type="presOf" srcId="{706B7B70-122A-4ADA-8156-322330864614}" destId="{D17BED66-77E0-4895-B8F1-B0A8DABEB842}" srcOrd="0" destOrd="0" presId="urn:microsoft.com/office/officeart/2005/8/layout/pList2"/>
    <dgm:cxn modelId="{1F94988E-9D79-435B-BE96-F024FC3E53FD}" type="presParOf" srcId="{9E3EC813-0DA8-47D4-B64B-83603ADA519C}" destId="{5A511D84-9718-4447-8BE6-365D01868423}" srcOrd="0" destOrd="0" presId="urn:microsoft.com/office/officeart/2005/8/layout/pList2"/>
    <dgm:cxn modelId="{13352AC7-D790-443F-AE99-694E63139512}" type="presParOf" srcId="{9E3EC813-0DA8-47D4-B64B-83603ADA519C}" destId="{B667ADA9-E80E-4ECB-AB6C-706A392B927C}" srcOrd="1" destOrd="0" presId="urn:microsoft.com/office/officeart/2005/8/layout/pList2"/>
    <dgm:cxn modelId="{E28FE1B1-93C2-4EB4-9B42-512DAD4CA526}" type="presParOf" srcId="{B667ADA9-E80E-4ECB-AB6C-706A392B927C}" destId="{4FF9E68A-F159-452E-8D4B-503FD31E99A0}" srcOrd="0" destOrd="0" presId="urn:microsoft.com/office/officeart/2005/8/layout/pList2"/>
    <dgm:cxn modelId="{931450CF-1324-455F-B8B0-77E2068107DE}" type="presParOf" srcId="{4FF9E68A-F159-452E-8D4B-503FD31E99A0}" destId="{531B5079-FB31-4291-A51D-37C2C50DFC76}" srcOrd="0" destOrd="0" presId="urn:microsoft.com/office/officeart/2005/8/layout/pList2"/>
    <dgm:cxn modelId="{FC8E84AE-1401-4DCA-9644-B298689B67BA}" type="presParOf" srcId="{4FF9E68A-F159-452E-8D4B-503FD31E99A0}" destId="{36CAF1A4-C3FF-4DC9-A3BA-1D54A5CD29BB}" srcOrd="1" destOrd="0" presId="urn:microsoft.com/office/officeart/2005/8/layout/pList2"/>
    <dgm:cxn modelId="{70657CD7-C2B6-498E-B971-9A50D23A70C3}" type="presParOf" srcId="{4FF9E68A-F159-452E-8D4B-503FD31E99A0}" destId="{92BAABB7-09E2-4498-9601-9110092487BC}" srcOrd="2" destOrd="0" presId="urn:microsoft.com/office/officeart/2005/8/layout/pList2"/>
    <dgm:cxn modelId="{BB3302C9-15C6-43D1-B861-E374B9A00D89}" type="presParOf" srcId="{B667ADA9-E80E-4ECB-AB6C-706A392B927C}" destId="{11454764-E3DA-421A-88B4-84ACBFAFED9D}" srcOrd="1" destOrd="0" presId="urn:microsoft.com/office/officeart/2005/8/layout/pList2"/>
    <dgm:cxn modelId="{A094B173-B66E-4B9B-8410-3D80A1D4668F}" type="presParOf" srcId="{B667ADA9-E80E-4ECB-AB6C-706A392B927C}" destId="{3B5161CA-9994-4BF9-816A-DA95BF3138E2}" srcOrd="2" destOrd="0" presId="urn:microsoft.com/office/officeart/2005/8/layout/pList2"/>
    <dgm:cxn modelId="{EDBDC8AF-C391-4F1F-9E49-DB9DA47D2283}" type="presParOf" srcId="{3B5161CA-9994-4BF9-816A-DA95BF3138E2}" destId="{D17BED66-77E0-4895-B8F1-B0A8DABEB842}" srcOrd="0" destOrd="0" presId="urn:microsoft.com/office/officeart/2005/8/layout/pList2"/>
    <dgm:cxn modelId="{1D87C6B5-F7AB-4543-B545-E192E991D7A8}" type="presParOf" srcId="{3B5161CA-9994-4BF9-816A-DA95BF3138E2}" destId="{4D663F4E-2E9E-472F-80FC-738D89CA3D5C}" srcOrd="1" destOrd="0" presId="urn:microsoft.com/office/officeart/2005/8/layout/pList2"/>
    <dgm:cxn modelId="{C9AE9442-7895-43F8-B194-5B04B3865C4E}" type="presParOf" srcId="{3B5161CA-9994-4BF9-816A-DA95BF3138E2}" destId="{A163E816-56A7-4D31-922A-938E2DDC984D}" srcOrd="2" destOrd="0" presId="urn:microsoft.com/office/officeart/2005/8/layout/pList2"/>
    <dgm:cxn modelId="{FDABA8D4-7DC5-417C-ABA9-F11BD289141B}" type="presParOf" srcId="{B667ADA9-E80E-4ECB-AB6C-706A392B927C}" destId="{2224D89E-89A7-437A-8772-FDB8DA28BFE0}" srcOrd="3" destOrd="0" presId="urn:microsoft.com/office/officeart/2005/8/layout/pList2"/>
    <dgm:cxn modelId="{AA46CDDF-326F-4F5B-A56C-6B15EE07954F}" type="presParOf" srcId="{B667ADA9-E80E-4ECB-AB6C-706A392B927C}" destId="{FCE103EC-F38F-4E26-B625-901605B5863C}" srcOrd="4" destOrd="0" presId="urn:microsoft.com/office/officeart/2005/8/layout/pList2"/>
    <dgm:cxn modelId="{95BEA00E-0DC6-4F26-8853-A52DE5A558CC}" type="presParOf" srcId="{FCE103EC-F38F-4E26-B625-901605B5863C}" destId="{62779C65-9D03-46D5-A821-B39BD6304809}" srcOrd="0" destOrd="0" presId="urn:microsoft.com/office/officeart/2005/8/layout/pList2"/>
    <dgm:cxn modelId="{B9C9133B-3C81-415B-99C6-0352DB5DC76F}" type="presParOf" srcId="{FCE103EC-F38F-4E26-B625-901605B5863C}" destId="{97A6D89D-DE9D-43A6-971B-E85B41F018C6}" srcOrd="1" destOrd="0" presId="urn:microsoft.com/office/officeart/2005/8/layout/pList2"/>
    <dgm:cxn modelId="{569982C8-1454-485A-A588-C2E9B2B73561}" type="presParOf" srcId="{FCE103EC-F38F-4E26-B625-901605B5863C}" destId="{04C492E4-4F5D-4E82-8B6A-4BFD1390B90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6BCFEE-C859-4F9C-87D6-A97CC7B354B6}" type="doc">
      <dgm:prSet loTypeId="urn:microsoft.com/office/officeart/2005/8/layout/pList2" loCatId="list" qsTypeId="urn:microsoft.com/office/officeart/2005/8/quickstyle/simple1" qsCatId="simple" csTypeId="urn:microsoft.com/office/officeart/2005/8/colors/accent1_2" csCatId="accent1" phldr="1"/>
      <dgm:spPr/>
    </dgm:pt>
    <dgm:pt modelId="{5B166193-0614-4A29-9720-1E745041D595}">
      <dgm:prSet phldrT="[Text]"/>
      <dgm:spPr/>
      <dgm:t>
        <a:bodyPr/>
        <a:lstStyle/>
        <a:p>
          <a:r>
            <a:rPr lang="en-US" dirty="0" smtClean="0"/>
            <a:t>Predation</a:t>
          </a:r>
          <a:endParaRPr lang="en-US" dirty="0"/>
        </a:p>
      </dgm:t>
    </dgm:pt>
    <dgm:pt modelId="{0D2CF6F0-A6D1-4E6D-97CF-39E578DA9A91}" type="parTrans" cxnId="{90349E87-3B89-43DE-8EE9-14FFBC7109C0}">
      <dgm:prSet/>
      <dgm:spPr/>
      <dgm:t>
        <a:bodyPr/>
        <a:lstStyle/>
        <a:p>
          <a:endParaRPr lang="en-US"/>
        </a:p>
      </dgm:t>
    </dgm:pt>
    <dgm:pt modelId="{7D012404-F69C-4EFA-B36E-115F617406B5}" type="sibTrans" cxnId="{90349E87-3B89-43DE-8EE9-14FFBC7109C0}">
      <dgm:prSet/>
      <dgm:spPr/>
      <dgm:t>
        <a:bodyPr/>
        <a:lstStyle/>
        <a:p>
          <a:endParaRPr lang="en-US"/>
        </a:p>
      </dgm:t>
    </dgm:pt>
    <dgm:pt modelId="{A1904388-99EE-4304-AF7C-312E80A8CE2F}">
      <dgm:prSet phldrT="[Text]"/>
      <dgm:spPr/>
      <dgm:t>
        <a:bodyPr/>
        <a:lstStyle/>
        <a:p>
          <a:r>
            <a:rPr lang="en-US" dirty="0" smtClean="0"/>
            <a:t>Mutualism</a:t>
          </a:r>
          <a:endParaRPr lang="en-US" dirty="0"/>
        </a:p>
      </dgm:t>
    </dgm:pt>
    <dgm:pt modelId="{C93EA8B7-A71E-438E-B7B5-00922C26BA0A}" type="parTrans" cxnId="{4925F3EC-6E7C-4F7E-8E37-08AB12D14F14}">
      <dgm:prSet/>
      <dgm:spPr/>
      <dgm:t>
        <a:bodyPr/>
        <a:lstStyle/>
        <a:p>
          <a:endParaRPr lang="en-US"/>
        </a:p>
      </dgm:t>
    </dgm:pt>
    <dgm:pt modelId="{5EA483B2-A6E8-488E-85D6-68D18AE8EA73}" type="sibTrans" cxnId="{4925F3EC-6E7C-4F7E-8E37-08AB12D14F14}">
      <dgm:prSet/>
      <dgm:spPr/>
      <dgm:t>
        <a:bodyPr/>
        <a:lstStyle/>
        <a:p>
          <a:endParaRPr lang="en-US"/>
        </a:p>
      </dgm:t>
    </dgm:pt>
    <dgm:pt modelId="{5D85298F-C443-4FFA-8C94-4DD3D831B40B}">
      <dgm:prSet phldrT="[Text]"/>
      <dgm:spPr/>
      <dgm:t>
        <a:bodyPr/>
        <a:lstStyle/>
        <a:p>
          <a:r>
            <a:rPr lang="en-US" dirty="0" smtClean="0"/>
            <a:t>Parasitism</a:t>
          </a:r>
          <a:endParaRPr lang="en-US" dirty="0"/>
        </a:p>
      </dgm:t>
    </dgm:pt>
    <dgm:pt modelId="{65D464BD-857F-48DE-B77F-B59D33CC7744}" type="parTrans" cxnId="{240DE30F-DC5D-41A2-9679-2F73AA5678D9}">
      <dgm:prSet/>
      <dgm:spPr/>
      <dgm:t>
        <a:bodyPr/>
        <a:lstStyle/>
        <a:p>
          <a:endParaRPr lang="en-US"/>
        </a:p>
      </dgm:t>
    </dgm:pt>
    <dgm:pt modelId="{8CAD1DA1-41E5-464B-A832-B8986455A746}" type="sibTrans" cxnId="{240DE30F-DC5D-41A2-9679-2F73AA5678D9}">
      <dgm:prSet/>
      <dgm:spPr/>
      <dgm:t>
        <a:bodyPr/>
        <a:lstStyle/>
        <a:p>
          <a:endParaRPr lang="en-US"/>
        </a:p>
      </dgm:t>
    </dgm:pt>
    <dgm:pt modelId="{EE7F57E1-6C71-46B5-845D-3A823A7F583D}">
      <dgm:prSet phldrT="[Text]"/>
      <dgm:spPr/>
      <dgm:t>
        <a:bodyPr/>
        <a:lstStyle/>
        <a:p>
          <a:r>
            <a:rPr lang="en-US" dirty="0" smtClean="0"/>
            <a:t>Commensalism</a:t>
          </a:r>
          <a:endParaRPr lang="en-US" dirty="0"/>
        </a:p>
      </dgm:t>
    </dgm:pt>
    <dgm:pt modelId="{441E4EC6-4FA3-45B9-A8AB-2DBD1405364D}" type="parTrans" cxnId="{A80ECB15-2967-4422-98FC-DE36A4B28576}">
      <dgm:prSet/>
      <dgm:spPr/>
      <dgm:t>
        <a:bodyPr/>
        <a:lstStyle/>
        <a:p>
          <a:endParaRPr lang="en-US"/>
        </a:p>
      </dgm:t>
    </dgm:pt>
    <dgm:pt modelId="{C797FF49-EDBE-4359-A282-5BEA6D1D3725}" type="sibTrans" cxnId="{A80ECB15-2967-4422-98FC-DE36A4B28576}">
      <dgm:prSet/>
      <dgm:spPr/>
      <dgm:t>
        <a:bodyPr/>
        <a:lstStyle/>
        <a:p>
          <a:endParaRPr lang="en-US"/>
        </a:p>
      </dgm:t>
    </dgm:pt>
    <dgm:pt modelId="{50C91727-3365-4927-B2AA-1C2841DF28B4}" type="pres">
      <dgm:prSet presAssocID="{D26BCFEE-C859-4F9C-87D6-A97CC7B354B6}" presName="Name0" presStyleCnt="0">
        <dgm:presLayoutVars>
          <dgm:dir/>
          <dgm:resizeHandles val="exact"/>
        </dgm:presLayoutVars>
      </dgm:prSet>
      <dgm:spPr/>
    </dgm:pt>
    <dgm:pt modelId="{0F9F8823-379C-4B8C-9333-8E3C37EF8BB3}" type="pres">
      <dgm:prSet presAssocID="{D26BCFEE-C859-4F9C-87D6-A97CC7B354B6}" presName="bkgdShp" presStyleLbl="alignAccFollowNode1" presStyleIdx="0" presStyleCnt="1"/>
      <dgm:spPr/>
    </dgm:pt>
    <dgm:pt modelId="{36A45E21-C0C6-4DA3-A571-FEEFC9C9D42B}" type="pres">
      <dgm:prSet presAssocID="{D26BCFEE-C859-4F9C-87D6-A97CC7B354B6}" presName="linComp" presStyleCnt="0"/>
      <dgm:spPr/>
    </dgm:pt>
    <dgm:pt modelId="{987210F5-EFE0-40FC-848D-4F6EFC9A1139}" type="pres">
      <dgm:prSet presAssocID="{5B166193-0614-4A29-9720-1E745041D595}" presName="compNode" presStyleCnt="0"/>
      <dgm:spPr/>
    </dgm:pt>
    <dgm:pt modelId="{44C164FE-5E3C-4680-8DB5-3EE5CE351DCD}" type="pres">
      <dgm:prSet presAssocID="{5B166193-0614-4A29-9720-1E745041D595}" presName="node" presStyleLbl="node1" presStyleIdx="0" presStyleCnt="4">
        <dgm:presLayoutVars>
          <dgm:bulletEnabled val="1"/>
        </dgm:presLayoutVars>
      </dgm:prSet>
      <dgm:spPr/>
    </dgm:pt>
    <dgm:pt modelId="{56D2E411-6AF5-43DB-B45D-6D87F221F96F}" type="pres">
      <dgm:prSet presAssocID="{5B166193-0614-4A29-9720-1E745041D595}" presName="invisiNode" presStyleLbl="node1" presStyleIdx="0" presStyleCnt="4"/>
      <dgm:spPr/>
    </dgm:pt>
    <dgm:pt modelId="{5B64D5BE-5651-4B5A-A51F-FBDA7656EC67}" type="pres">
      <dgm:prSet presAssocID="{5B166193-0614-4A29-9720-1E745041D595}"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C15F7917-BBB5-45B0-A390-840632628075}" type="pres">
      <dgm:prSet presAssocID="{7D012404-F69C-4EFA-B36E-115F617406B5}" presName="sibTrans" presStyleLbl="sibTrans2D1" presStyleIdx="0" presStyleCnt="0"/>
      <dgm:spPr/>
    </dgm:pt>
    <dgm:pt modelId="{906317D6-3E75-4FFD-8C57-19A1A2769EF9}" type="pres">
      <dgm:prSet presAssocID="{A1904388-99EE-4304-AF7C-312E80A8CE2F}" presName="compNode" presStyleCnt="0"/>
      <dgm:spPr/>
    </dgm:pt>
    <dgm:pt modelId="{255EAD6C-8328-4B19-BC87-36EF670D8B4E}" type="pres">
      <dgm:prSet presAssocID="{A1904388-99EE-4304-AF7C-312E80A8CE2F}" presName="node" presStyleLbl="node1" presStyleIdx="1" presStyleCnt="4">
        <dgm:presLayoutVars>
          <dgm:bulletEnabled val="1"/>
        </dgm:presLayoutVars>
      </dgm:prSet>
      <dgm:spPr/>
      <dgm:t>
        <a:bodyPr/>
        <a:lstStyle/>
        <a:p>
          <a:endParaRPr lang="en-US"/>
        </a:p>
      </dgm:t>
    </dgm:pt>
    <dgm:pt modelId="{FA5810FA-211B-4299-8690-3DA74CD63D78}" type="pres">
      <dgm:prSet presAssocID="{A1904388-99EE-4304-AF7C-312E80A8CE2F}" presName="invisiNode" presStyleLbl="node1" presStyleIdx="1" presStyleCnt="4"/>
      <dgm:spPr/>
    </dgm:pt>
    <dgm:pt modelId="{7B800A13-A783-4B71-AD0B-F082E1C300C0}" type="pres">
      <dgm:prSet presAssocID="{A1904388-99EE-4304-AF7C-312E80A8CE2F}"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92CB57D4-1958-475F-8E64-29F75690CB74}" type="pres">
      <dgm:prSet presAssocID="{5EA483B2-A6E8-488E-85D6-68D18AE8EA73}" presName="sibTrans" presStyleLbl="sibTrans2D1" presStyleIdx="0" presStyleCnt="0"/>
      <dgm:spPr/>
    </dgm:pt>
    <dgm:pt modelId="{E3583B50-B9EC-42C3-B558-24E8725E89A3}" type="pres">
      <dgm:prSet presAssocID="{5D85298F-C443-4FFA-8C94-4DD3D831B40B}" presName="compNode" presStyleCnt="0"/>
      <dgm:spPr/>
    </dgm:pt>
    <dgm:pt modelId="{63DB3530-55EF-4041-A744-688350089DDE}" type="pres">
      <dgm:prSet presAssocID="{5D85298F-C443-4FFA-8C94-4DD3D831B40B}" presName="node" presStyleLbl="node1" presStyleIdx="2" presStyleCnt="4">
        <dgm:presLayoutVars>
          <dgm:bulletEnabled val="1"/>
        </dgm:presLayoutVars>
      </dgm:prSet>
      <dgm:spPr/>
      <dgm:t>
        <a:bodyPr/>
        <a:lstStyle/>
        <a:p>
          <a:endParaRPr lang="en-US"/>
        </a:p>
      </dgm:t>
    </dgm:pt>
    <dgm:pt modelId="{106EEE3C-D4C0-48AB-AF41-96E90429D6ED}" type="pres">
      <dgm:prSet presAssocID="{5D85298F-C443-4FFA-8C94-4DD3D831B40B}" presName="invisiNode" presStyleLbl="node1" presStyleIdx="2" presStyleCnt="4"/>
      <dgm:spPr/>
    </dgm:pt>
    <dgm:pt modelId="{A5B7CEEA-FF79-4879-BFC9-2E4CD88522C9}" type="pres">
      <dgm:prSet presAssocID="{5D85298F-C443-4FFA-8C94-4DD3D831B40B}"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376B2DFC-BB26-4715-9DF5-E3B4FF6784C1}" type="pres">
      <dgm:prSet presAssocID="{8CAD1DA1-41E5-464B-A832-B8986455A746}" presName="sibTrans" presStyleLbl="sibTrans2D1" presStyleIdx="0" presStyleCnt="0"/>
      <dgm:spPr/>
    </dgm:pt>
    <dgm:pt modelId="{D2077900-62B0-4C7A-9C44-37A3A5501082}" type="pres">
      <dgm:prSet presAssocID="{EE7F57E1-6C71-46B5-845D-3A823A7F583D}" presName="compNode" presStyleCnt="0"/>
      <dgm:spPr/>
    </dgm:pt>
    <dgm:pt modelId="{CCBA4923-D328-4016-B2A5-C2B80EB37B36}" type="pres">
      <dgm:prSet presAssocID="{EE7F57E1-6C71-46B5-845D-3A823A7F583D}" presName="node" presStyleLbl="node1" presStyleIdx="3" presStyleCnt="4">
        <dgm:presLayoutVars>
          <dgm:bulletEnabled val="1"/>
        </dgm:presLayoutVars>
      </dgm:prSet>
      <dgm:spPr/>
    </dgm:pt>
    <dgm:pt modelId="{93C4C490-E613-4DF2-B571-642C3C72BEC2}" type="pres">
      <dgm:prSet presAssocID="{EE7F57E1-6C71-46B5-845D-3A823A7F583D}" presName="invisiNode" presStyleLbl="node1" presStyleIdx="3" presStyleCnt="4"/>
      <dgm:spPr/>
    </dgm:pt>
    <dgm:pt modelId="{AFA8A2CE-A008-4254-834A-90CD046D7D74}" type="pres">
      <dgm:prSet presAssocID="{EE7F57E1-6C71-46B5-845D-3A823A7F583D}" presName="imagNode"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dgm:spPr>
    </dgm:pt>
  </dgm:ptLst>
  <dgm:cxnLst>
    <dgm:cxn modelId="{58E111B6-FF3D-4701-BC3B-E4C55C49E3EA}" type="presOf" srcId="{5B166193-0614-4A29-9720-1E745041D595}" destId="{44C164FE-5E3C-4680-8DB5-3EE5CE351DCD}" srcOrd="0" destOrd="0" presId="urn:microsoft.com/office/officeart/2005/8/layout/pList2"/>
    <dgm:cxn modelId="{4925F3EC-6E7C-4F7E-8E37-08AB12D14F14}" srcId="{D26BCFEE-C859-4F9C-87D6-A97CC7B354B6}" destId="{A1904388-99EE-4304-AF7C-312E80A8CE2F}" srcOrd="1" destOrd="0" parTransId="{C93EA8B7-A71E-438E-B7B5-00922C26BA0A}" sibTransId="{5EA483B2-A6E8-488E-85D6-68D18AE8EA73}"/>
    <dgm:cxn modelId="{1507A3D2-BCB3-4186-BF84-D06E2771EF65}" type="presOf" srcId="{5D85298F-C443-4FFA-8C94-4DD3D831B40B}" destId="{63DB3530-55EF-4041-A744-688350089DDE}" srcOrd="0" destOrd="0" presId="urn:microsoft.com/office/officeart/2005/8/layout/pList2"/>
    <dgm:cxn modelId="{7A47CBF1-8393-432C-94FA-0148A0738350}" type="presOf" srcId="{D26BCFEE-C859-4F9C-87D6-A97CC7B354B6}" destId="{50C91727-3365-4927-B2AA-1C2841DF28B4}" srcOrd="0" destOrd="0" presId="urn:microsoft.com/office/officeart/2005/8/layout/pList2"/>
    <dgm:cxn modelId="{A80ECB15-2967-4422-98FC-DE36A4B28576}" srcId="{D26BCFEE-C859-4F9C-87D6-A97CC7B354B6}" destId="{EE7F57E1-6C71-46B5-845D-3A823A7F583D}" srcOrd="3" destOrd="0" parTransId="{441E4EC6-4FA3-45B9-A8AB-2DBD1405364D}" sibTransId="{C797FF49-EDBE-4359-A282-5BEA6D1D3725}"/>
    <dgm:cxn modelId="{032FCF59-4886-4B61-86F3-8B67FB7CF794}" type="presOf" srcId="{A1904388-99EE-4304-AF7C-312E80A8CE2F}" destId="{255EAD6C-8328-4B19-BC87-36EF670D8B4E}" srcOrd="0" destOrd="0" presId="urn:microsoft.com/office/officeart/2005/8/layout/pList2"/>
    <dgm:cxn modelId="{240DE30F-DC5D-41A2-9679-2F73AA5678D9}" srcId="{D26BCFEE-C859-4F9C-87D6-A97CC7B354B6}" destId="{5D85298F-C443-4FFA-8C94-4DD3D831B40B}" srcOrd="2" destOrd="0" parTransId="{65D464BD-857F-48DE-B77F-B59D33CC7744}" sibTransId="{8CAD1DA1-41E5-464B-A832-B8986455A746}"/>
    <dgm:cxn modelId="{A707B693-4F64-49C7-9F93-9D875D87E968}" type="presOf" srcId="{7D012404-F69C-4EFA-B36E-115F617406B5}" destId="{C15F7917-BBB5-45B0-A390-840632628075}" srcOrd="0" destOrd="0" presId="urn:microsoft.com/office/officeart/2005/8/layout/pList2"/>
    <dgm:cxn modelId="{538B5150-D1D3-43A9-9A5A-D18C43C6C1B4}" type="presOf" srcId="{8CAD1DA1-41E5-464B-A832-B8986455A746}" destId="{376B2DFC-BB26-4715-9DF5-E3B4FF6784C1}" srcOrd="0" destOrd="0" presId="urn:microsoft.com/office/officeart/2005/8/layout/pList2"/>
    <dgm:cxn modelId="{152F4E78-16F9-4B03-AFD0-F515863931A5}" type="presOf" srcId="{5EA483B2-A6E8-488E-85D6-68D18AE8EA73}" destId="{92CB57D4-1958-475F-8E64-29F75690CB74}" srcOrd="0" destOrd="0" presId="urn:microsoft.com/office/officeart/2005/8/layout/pList2"/>
    <dgm:cxn modelId="{90349E87-3B89-43DE-8EE9-14FFBC7109C0}" srcId="{D26BCFEE-C859-4F9C-87D6-A97CC7B354B6}" destId="{5B166193-0614-4A29-9720-1E745041D595}" srcOrd="0" destOrd="0" parTransId="{0D2CF6F0-A6D1-4E6D-97CF-39E578DA9A91}" sibTransId="{7D012404-F69C-4EFA-B36E-115F617406B5}"/>
    <dgm:cxn modelId="{A5BD318C-4099-46F5-9BC7-E078D23D543B}" type="presOf" srcId="{EE7F57E1-6C71-46B5-845D-3A823A7F583D}" destId="{CCBA4923-D328-4016-B2A5-C2B80EB37B36}" srcOrd="0" destOrd="0" presId="urn:microsoft.com/office/officeart/2005/8/layout/pList2"/>
    <dgm:cxn modelId="{A55A0487-9EC9-4F60-83A1-7D3768F62EC7}" type="presParOf" srcId="{50C91727-3365-4927-B2AA-1C2841DF28B4}" destId="{0F9F8823-379C-4B8C-9333-8E3C37EF8BB3}" srcOrd="0" destOrd="0" presId="urn:microsoft.com/office/officeart/2005/8/layout/pList2"/>
    <dgm:cxn modelId="{F13DDF7B-BBB5-4553-BE65-4373A5B779F2}" type="presParOf" srcId="{50C91727-3365-4927-B2AA-1C2841DF28B4}" destId="{36A45E21-C0C6-4DA3-A571-FEEFC9C9D42B}" srcOrd="1" destOrd="0" presId="urn:microsoft.com/office/officeart/2005/8/layout/pList2"/>
    <dgm:cxn modelId="{E1F475D9-E2CE-4C4E-B1F3-76EF9C26BEF0}" type="presParOf" srcId="{36A45E21-C0C6-4DA3-A571-FEEFC9C9D42B}" destId="{987210F5-EFE0-40FC-848D-4F6EFC9A1139}" srcOrd="0" destOrd="0" presId="urn:microsoft.com/office/officeart/2005/8/layout/pList2"/>
    <dgm:cxn modelId="{2A3284BE-C2E1-4E62-8FC8-E9802EFEB04D}" type="presParOf" srcId="{987210F5-EFE0-40FC-848D-4F6EFC9A1139}" destId="{44C164FE-5E3C-4680-8DB5-3EE5CE351DCD}" srcOrd="0" destOrd="0" presId="urn:microsoft.com/office/officeart/2005/8/layout/pList2"/>
    <dgm:cxn modelId="{9CEAE1EE-AFB0-403A-A082-4FCB639EF23C}" type="presParOf" srcId="{987210F5-EFE0-40FC-848D-4F6EFC9A1139}" destId="{56D2E411-6AF5-43DB-B45D-6D87F221F96F}" srcOrd="1" destOrd="0" presId="urn:microsoft.com/office/officeart/2005/8/layout/pList2"/>
    <dgm:cxn modelId="{4FB25AFB-0CB1-42AB-973E-7742C6CE0A83}" type="presParOf" srcId="{987210F5-EFE0-40FC-848D-4F6EFC9A1139}" destId="{5B64D5BE-5651-4B5A-A51F-FBDA7656EC67}" srcOrd="2" destOrd="0" presId="urn:microsoft.com/office/officeart/2005/8/layout/pList2"/>
    <dgm:cxn modelId="{A9FF66D9-4B3F-413C-BCA4-5E3EAC545F65}" type="presParOf" srcId="{36A45E21-C0C6-4DA3-A571-FEEFC9C9D42B}" destId="{C15F7917-BBB5-45B0-A390-840632628075}" srcOrd="1" destOrd="0" presId="urn:microsoft.com/office/officeart/2005/8/layout/pList2"/>
    <dgm:cxn modelId="{C0E6EE5C-A66C-4EC2-830F-A5AD5EA65191}" type="presParOf" srcId="{36A45E21-C0C6-4DA3-A571-FEEFC9C9D42B}" destId="{906317D6-3E75-4FFD-8C57-19A1A2769EF9}" srcOrd="2" destOrd="0" presId="urn:microsoft.com/office/officeart/2005/8/layout/pList2"/>
    <dgm:cxn modelId="{9E020A85-6C1A-4409-8CB5-E87EB30DA468}" type="presParOf" srcId="{906317D6-3E75-4FFD-8C57-19A1A2769EF9}" destId="{255EAD6C-8328-4B19-BC87-36EF670D8B4E}" srcOrd="0" destOrd="0" presId="urn:microsoft.com/office/officeart/2005/8/layout/pList2"/>
    <dgm:cxn modelId="{4AEF9ACC-0552-4A60-9195-08B1968E7648}" type="presParOf" srcId="{906317D6-3E75-4FFD-8C57-19A1A2769EF9}" destId="{FA5810FA-211B-4299-8690-3DA74CD63D78}" srcOrd="1" destOrd="0" presId="urn:microsoft.com/office/officeart/2005/8/layout/pList2"/>
    <dgm:cxn modelId="{1D623EFF-EF50-4473-A956-CF13C96D39E1}" type="presParOf" srcId="{906317D6-3E75-4FFD-8C57-19A1A2769EF9}" destId="{7B800A13-A783-4B71-AD0B-F082E1C300C0}" srcOrd="2" destOrd="0" presId="urn:microsoft.com/office/officeart/2005/8/layout/pList2"/>
    <dgm:cxn modelId="{BE17929F-07DE-493C-A81D-44CB108A2F90}" type="presParOf" srcId="{36A45E21-C0C6-4DA3-A571-FEEFC9C9D42B}" destId="{92CB57D4-1958-475F-8E64-29F75690CB74}" srcOrd="3" destOrd="0" presId="urn:microsoft.com/office/officeart/2005/8/layout/pList2"/>
    <dgm:cxn modelId="{581BC397-23DC-456D-8AC8-721270D8FDEC}" type="presParOf" srcId="{36A45E21-C0C6-4DA3-A571-FEEFC9C9D42B}" destId="{E3583B50-B9EC-42C3-B558-24E8725E89A3}" srcOrd="4" destOrd="0" presId="urn:microsoft.com/office/officeart/2005/8/layout/pList2"/>
    <dgm:cxn modelId="{6E4ECB23-5634-41A3-A38E-0A33AB8408C8}" type="presParOf" srcId="{E3583B50-B9EC-42C3-B558-24E8725E89A3}" destId="{63DB3530-55EF-4041-A744-688350089DDE}" srcOrd="0" destOrd="0" presId="urn:microsoft.com/office/officeart/2005/8/layout/pList2"/>
    <dgm:cxn modelId="{0BF1036C-FA5F-4573-811F-5CB9A0F40CB8}" type="presParOf" srcId="{E3583B50-B9EC-42C3-B558-24E8725E89A3}" destId="{106EEE3C-D4C0-48AB-AF41-96E90429D6ED}" srcOrd="1" destOrd="0" presId="urn:microsoft.com/office/officeart/2005/8/layout/pList2"/>
    <dgm:cxn modelId="{86D465AA-BFE0-4BBB-B14C-43DC61E5F4D3}" type="presParOf" srcId="{E3583B50-B9EC-42C3-B558-24E8725E89A3}" destId="{A5B7CEEA-FF79-4879-BFC9-2E4CD88522C9}" srcOrd="2" destOrd="0" presId="urn:microsoft.com/office/officeart/2005/8/layout/pList2"/>
    <dgm:cxn modelId="{CEC37F80-4EA2-4EA2-A136-C419B07A04DD}" type="presParOf" srcId="{36A45E21-C0C6-4DA3-A571-FEEFC9C9D42B}" destId="{376B2DFC-BB26-4715-9DF5-E3B4FF6784C1}" srcOrd="5" destOrd="0" presId="urn:microsoft.com/office/officeart/2005/8/layout/pList2"/>
    <dgm:cxn modelId="{0D674053-7F45-4BDC-919A-46B3ACD9F319}" type="presParOf" srcId="{36A45E21-C0C6-4DA3-A571-FEEFC9C9D42B}" destId="{D2077900-62B0-4C7A-9C44-37A3A5501082}" srcOrd="6" destOrd="0" presId="urn:microsoft.com/office/officeart/2005/8/layout/pList2"/>
    <dgm:cxn modelId="{9A3341C3-EDFA-4A37-B055-C2835005373A}" type="presParOf" srcId="{D2077900-62B0-4C7A-9C44-37A3A5501082}" destId="{CCBA4923-D328-4016-B2A5-C2B80EB37B36}" srcOrd="0" destOrd="0" presId="urn:microsoft.com/office/officeart/2005/8/layout/pList2"/>
    <dgm:cxn modelId="{1CBE71AE-A366-41AC-A8BC-6EFD962D2313}" type="presParOf" srcId="{D2077900-62B0-4C7A-9C44-37A3A5501082}" destId="{93C4C490-E613-4DF2-B571-642C3C72BEC2}" srcOrd="1" destOrd="0" presId="urn:microsoft.com/office/officeart/2005/8/layout/pList2"/>
    <dgm:cxn modelId="{B5ABB621-7BDF-43F5-BD48-0AB7B0D53B92}" type="presParOf" srcId="{D2077900-62B0-4C7A-9C44-37A3A5501082}" destId="{AFA8A2CE-A008-4254-834A-90CD046D7D7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3AEBB2-2477-43D3-9004-7E5EB4CACA38}" type="doc">
      <dgm:prSet loTypeId="urn:microsoft.com/office/officeart/2011/layout/ThemePictureAccent" loCatId="picture" qsTypeId="urn:microsoft.com/office/officeart/2005/8/quickstyle/simple1" qsCatId="simple" csTypeId="urn:microsoft.com/office/officeart/2005/8/colors/accent1_2" csCatId="accent1" phldr="1"/>
      <dgm:spPr/>
      <dgm:t>
        <a:bodyPr/>
        <a:lstStyle/>
        <a:p>
          <a:endParaRPr lang="en-US"/>
        </a:p>
      </dgm:t>
    </dgm:pt>
    <dgm:pt modelId="{EC4B18E4-C090-45ED-93FF-3F0BDCD0F53E}">
      <dgm:prSet phldrT="[Text]" phldr="1"/>
      <dgm:spPr/>
      <dgm:t>
        <a:bodyPr/>
        <a:lstStyle/>
        <a:p>
          <a:endParaRPr lang="en-US"/>
        </a:p>
      </dgm:t>
    </dgm:pt>
    <dgm:pt modelId="{77AB4E15-17BA-4A10-B252-78268076F86C}" type="parTrans" cxnId="{2E7F5C92-C438-4A9F-BCF7-CAEC84AF1C4B}">
      <dgm:prSet/>
      <dgm:spPr/>
      <dgm:t>
        <a:bodyPr/>
        <a:lstStyle/>
        <a:p>
          <a:endParaRPr lang="en-US"/>
        </a:p>
      </dgm:t>
    </dgm:pt>
    <dgm:pt modelId="{98F7D20C-E9B3-49FF-B639-06EFFDB7B3A0}" type="sibTrans" cxnId="{2E7F5C92-C438-4A9F-BCF7-CAEC84AF1C4B}">
      <dgm:prSet/>
      <dgm:spPr/>
      <dgm:t>
        <a:bodyPr/>
        <a:lstStyle/>
        <a:p>
          <a:endParaRPr lang="en-US"/>
        </a:p>
      </dgm:t>
    </dgm:pt>
    <dgm:pt modelId="{F2630BED-6EEC-409A-A2E2-8678E4DD4D5F}">
      <dgm:prSet phldrT="[Text]" phldr="1"/>
      <dgm:spPr/>
      <dgm:t>
        <a:bodyPr/>
        <a:lstStyle/>
        <a:p>
          <a:endParaRPr lang="en-US"/>
        </a:p>
      </dgm:t>
    </dgm:pt>
    <dgm:pt modelId="{C7DAB945-F5F8-44D8-B403-F8013412B0C9}" type="parTrans" cxnId="{D28A1C74-44C9-4306-A9B8-21928196F6C6}">
      <dgm:prSet/>
      <dgm:spPr/>
      <dgm:t>
        <a:bodyPr/>
        <a:lstStyle/>
        <a:p>
          <a:endParaRPr lang="en-US"/>
        </a:p>
      </dgm:t>
    </dgm:pt>
    <dgm:pt modelId="{03B6F80F-38CF-4F47-936B-BE33BE46629C}" type="sibTrans" cxnId="{D28A1C74-44C9-4306-A9B8-21928196F6C6}">
      <dgm:prSet/>
      <dgm:spPr/>
      <dgm:t>
        <a:bodyPr/>
        <a:lstStyle/>
        <a:p>
          <a:endParaRPr lang="en-US"/>
        </a:p>
      </dgm:t>
    </dgm:pt>
    <dgm:pt modelId="{D5DE8F90-A7E7-48BB-82BB-EC751971E5F7}">
      <dgm:prSet phldrT="[Text]" phldr="1"/>
      <dgm:spPr/>
      <dgm:t>
        <a:bodyPr/>
        <a:lstStyle/>
        <a:p>
          <a:endParaRPr lang="en-US"/>
        </a:p>
      </dgm:t>
    </dgm:pt>
    <dgm:pt modelId="{8C8E821E-C103-4EB1-9ADC-844C8E6C2990}" type="parTrans" cxnId="{F7111483-39AB-4DAE-936F-788702C66F67}">
      <dgm:prSet/>
      <dgm:spPr/>
      <dgm:t>
        <a:bodyPr/>
        <a:lstStyle/>
        <a:p>
          <a:endParaRPr lang="en-US"/>
        </a:p>
      </dgm:t>
    </dgm:pt>
    <dgm:pt modelId="{25CB7633-D4FD-4194-8BC1-6AE219976F85}" type="sibTrans" cxnId="{F7111483-39AB-4DAE-936F-788702C66F67}">
      <dgm:prSet/>
      <dgm:spPr/>
      <dgm:t>
        <a:bodyPr/>
        <a:lstStyle/>
        <a:p>
          <a:endParaRPr lang="en-US"/>
        </a:p>
      </dgm:t>
    </dgm:pt>
    <dgm:pt modelId="{89390CAC-4D45-40CF-8E98-3742CD2ACA08}">
      <dgm:prSet phldrT="[Text]" phldr="1"/>
      <dgm:spPr/>
      <dgm:t>
        <a:bodyPr/>
        <a:lstStyle/>
        <a:p>
          <a:endParaRPr lang="en-US"/>
        </a:p>
      </dgm:t>
    </dgm:pt>
    <dgm:pt modelId="{D1C5BD84-AFF7-495D-8732-9FBA62F30F82}" type="parTrans" cxnId="{CC156F56-44A1-4334-A47E-9711F7C8407A}">
      <dgm:prSet/>
      <dgm:spPr/>
      <dgm:t>
        <a:bodyPr/>
        <a:lstStyle/>
        <a:p>
          <a:endParaRPr lang="en-US"/>
        </a:p>
      </dgm:t>
    </dgm:pt>
    <dgm:pt modelId="{F2A4D3E9-2DB0-4244-AFF7-71E1EE8AE5B7}" type="sibTrans" cxnId="{CC156F56-44A1-4334-A47E-9711F7C8407A}">
      <dgm:prSet/>
      <dgm:spPr/>
      <dgm:t>
        <a:bodyPr/>
        <a:lstStyle/>
        <a:p>
          <a:endParaRPr lang="en-US"/>
        </a:p>
      </dgm:t>
    </dgm:pt>
    <dgm:pt modelId="{9542A5D1-FFF4-4E63-8FE0-6782F181B66E}">
      <dgm:prSet phldrT="[Text]" phldr="1"/>
      <dgm:spPr/>
      <dgm:t>
        <a:bodyPr/>
        <a:lstStyle/>
        <a:p>
          <a:endParaRPr lang="en-US"/>
        </a:p>
      </dgm:t>
    </dgm:pt>
    <dgm:pt modelId="{ACC084D8-DCD5-4C03-8ACF-3392893D4A25}" type="parTrans" cxnId="{1FC924EF-691A-4E43-8A37-9374AC24348D}">
      <dgm:prSet/>
      <dgm:spPr/>
      <dgm:t>
        <a:bodyPr/>
        <a:lstStyle/>
        <a:p>
          <a:endParaRPr lang="en-US"/>
        </a:p>
      </dgm:t>
    </dgm:pt>
    <dgm:pt modelId="{AF6B9607-65F3-4BC8-A370-560E0BB36AD9}" type="sibTrans" cxnId="{1FC924EF-691A-4E43-8A37-9374AC24348D}">
      <dgm:prSet/>
      <dgm:spPr/>
      <dgm:t>
        <a:bodyPr/>
        <a:lstStyle/>
        <a:p>
          <a:endParaRPr lang="en-US"/>
        </a:p>
      </dgm:t>
    </dgm:pt>
    <dgm:pt modelId="{82A8913A-E72E-4DE3-AAB1-759E519458E5}">
      <dgm:prSet phldrT="[Text]" phldr="1"/>
      <dgm:spPr/>
      <dgm:t>
        <a:bodyPr/>
        <a:lstStyle/>
        <a:p>
          <a:endParaRPr lang="en-US" dirty="0"/>
        </a:p>
      </dgm:t>
    </dgm:pt>
    <dgm:pt modelId="{142E8C9A-3F65-4917-872B-4D2E019B2D36}" type="parTrans" cxnId="{AE90E11C-AD42-4F0C-B3BE-2DC1DE607B03}">
      <dgm:prSet/>
      <dgm:spPr/>
      <dgm:t>
        <a:bodyPr/>
        <a:lstStyle/>
        <a:p>
          <a:endParaRPr lang="en-US"/>
        </a:p>
      </dgm:t>
    </dgm:pt>
    <dgm:pt modelId="{C91230D1-4CFB-4602-B2FB-CB49435EF06A}" type="sibTrans" cxnId="{AE90E11C-AD42-4F0C-B3BE-2DC1DE607B03}">
      <dgm:prSet/>
      <dgm:spPr/>
      <dgm:t>
        <a:bodyPr/>
        <a:lstStyle/>
        <a:p>
          <a:endParaRPr lang="en-US"/>
        </a:p>
      </dgm:t>
    </dgm:pt>
    <dgm:pt modelId="{067557E2-C557-4BB2-8D84-90E9C9097F8D}" type="pres">
      <dgm:prSet presAssocID="{4D3AEBB2-2477-43D3-9004-7E5EB4CACA38}" presName="Name0" presStyleCnt="0">
        <dgm:presLayoutVars>
          <dgm:chMax val="6"/>
          <dgm:chPref val="6"/>
          <dgm:dir/>
        </dgm:presLayoutVars>
      </dgm:prSet>
      <dgm:spPr/>
    </dgm:pt>
    <dgm:pt modelId="{AB3573F0-98E9-4A23-BB8E-D7AC0A66CA16}" type="pres">
      <dgm:prSet presAssocID="{EC4B18E4-C090-45ED-93FF-3F0BDCD0F53E}" presName="Image1" presStyleCnt="0"/>
      <dgm:spPr/>
    </dgm:pt>
    <dgm:pt modelId="{6BD617DE-258D-450F-9C14-C34BF9C129A1}" type="pres">
      <dgm:prSet presAssocID="{EC4B18E4-C090-45ED-93FF-3F0BDCD0F53E}" presName="Image" presStyleLbl="align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pt>
    <dgm:pt modelId="{D1A42411-D74C-4479-95FC-DCF31BA5A686}" type="pres">
      <dgm:prSet presAssocID="{EC4B18E4-C090-45ED-93FF-3F0BDCD0F53E}" presName="Accent1" presStyleCnt="0"/>
      <dgm:spPr/>
    </dgm:pt>
    <dgm:pt modelId="{0DFF9F61-8C0A-4F3C-A3FB-96BCEA65E6F9}" type="pres">
      <dgm:prSet presAssocID="{EC4B18E4-C090-45ED-93FF-3F0BDCD0F53E}" presName="Accent" presStyleLbl="parChTrans1D1" presStyleIdx="0" presStyleCnt="6"/>
      <dgm:spPr/>
    </dgm:pt>
    <dgm:pt modelId="{7A4E4060-31D2-4770-B588-7CDBE06A24C1}" type="pres">
      <dgm:prSet presAssocID="{EC4B18E4-C090-45ED-93FF-3F0BDCD0F53E}" presName="Text1" presStyleLbl="alignImgPlace1" presStyleIdx="0" presStyleCnt="6">
        <dgm:presLayoutVars>
          <dgm:chMax val="0"/>
          <dgm:chPref val="0"/>
          <dgm:bulletEnabled val="1"/>
        </dgm:presLayoutVars>
      </dgm:prSet>
      <dgm:spPr/>
    </dgm:pt>
    <dgm:pt modelId="{4B383834-56D5-4F30-9F11-6ABF82790C43}" type="pres">
      <dgm:prSet presAssocID="{F2630BED-6EEC-409A-A2E2-8678E4DD4D5F}" presName="Image2" presStyleCnt="0"/>
      <dgm:spPr/>
    </dgm:pt>
    <dgm:pt modelId="{8B0CBD34-5EE6-4589-9307-BACF8EE1A308}" type="pres">
      <dgm:prSet presAssocID="{F2630BED-6EEC-409A-A2E2-8678E4DD4D5F}" presName="Image" presStyleLbl="align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dgm:spPr>
    </dgm:pt>
    <dgm:pt modelId="{89B4D647-5473-423D-85FE-AE8B0E412887}" type="pres">
      <dgm:prSet presAssocID="{F2630BED-6EEC-409A-A2E2-8678E4DD4D5F}" presName="Accent2" presStyleCnt="0"/>
      <dgm:spPr/>
    </dgm:pt>
    <dgm:pt modelId="{F26D9674-E1D0-40A6-A55D-2F7D7048A7B3}" type="pres">
      <dgm:prSet presAssocID="{F2630BED-6EEC-409A-A2E2-8678E4DD4D5F}" presName="Accent" presStyleLbl="parChTrans1D1" presStyleIdx="1" presStyleCnt="6"/>
      <dgm:spPr/>
    </dgm:pt>
    <dgm:pt modelId="{778C8937-EE6A-46AA-9B30-B4A8F60F76D3}" type="pres">
      <dgm:prSet presAssocID="{F2630BED-6EEC-409A-A2E2-8678E4DD4D5F}" presName="Text2" presStyleLbl="alignImgPlace1" presStyleIdx="1" presStyleCnt="6">
        <dgm:presLayoutVars>
          <dgm:chMax val="0"/>
          <dgm:chPref val="0"/>
          <dgm:bulletEnabled val="1"/>
        </dgm:presLayoutVars>
      </dgm:prSet>
      <dgm:spPr/>
    </dgm:pt>
    <dgm:pt modelId="{AD8C026A-7E10-492D-9A3A-ACEB16F8106F}" type="pres">
      <dgm:prSet presAssocID="{D5DE8F90-A7E7-48BB-82BB-EC751971E5F7}" presName="Image3" presStyleCnt="0"/>
      <dgm:spPr/>
    </dgm:pt>
    <dgm:pt modelId="{05331C52-82A1-4FD5-808B-F85A5B24F6AA}" type="pres">
      <dgm:prSet presAssocID="{D5DE8F90-A7E7-48BB-82BB-EC751971E5F7}" presName="Image" presStyleLbl="align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 modelId="{9A9F0D75-DEDC-473C-A76E-A3B97CB206C1}" type="pres">
      <dgm:prSet presAssocID="{D5DE8F90-A7E7-48BB-82BB-EC751971E5F7}" presName="Accent3" presStyleCnt="0"/>
      <dgm:spPr/>
    </dgm:pt>
    <dgm:pt modelId="{E597D74D-675A-4C3C-A9BF-37E689FA6FF8}" type="pres">
      <dgm:prSet presAssocID="{D5DE8F90-A7E7-48BB-82BB-EC751971E5F7}" presName="Accent" presStyleLbl="parChTrans1D1" presStyleIdx="2" presStyleCnt="6"/>
      <dgm:spPr/>
    </dgm:pt>
    <dgm:pt modelId="{96C3196F-14D9-4AA4-A0E0-A3CD1736DF02}" type="pres">
      <dgm:prSet presAssocID="{D5DE8F90-A7E7-48BB-82BB-EC751971E5F7}" presName="Text3" presStyleLbl="alignImgPlace1" presStyleIdx="2" presStyleCnt="6">
        <dgm:presLayoutVars>
          <dgm:chMax val="0"/>
          <dgm:chPref val="0"/>
          <dgm:bulletEnabled val="1"/>
        </dgm:presLayoutVars>
      </dgm:prSet>
      <dgm:spPr/>
    </dgm:pt>
    <dgm:pt modelId="{7A6C99B5-8F96-4332-A42D-63BB6F46DBDC}" type="pres">
      <dgm:prSet presAssocID="{89390CAC-4D45-40CF-8E98-3742CD2ACA08}" presName="Image4" presStyleCnt="0"/>
      <dgm:spPr/>
    </dgm:pt>
    <dgm:pt modelId="{6FDE7551-3C65-4BE4-AF43-2C3F201726A0}" type="pres">
      <dgm:prSet presAssocID="{89390CAC-4D45-40CF-8E98-3742CD2ACA08}" presName="Image" presStyleLbl="align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dgm:spPr>
    </dgm:pt>
    <dgm:pt modelId="{FD78208C-D781-4618-85F3-A02911A3F306}" type="pres">
      <dgm:prSet presAssocID="{89390CAC-4D45-40CF-8E98-3742CD2ACA08}" presName="Accent4" presStyleCnt="0"/>
      <dgm:spPr/>
    </dgm:pt>
    <dgm:pt modelId="{60629391-BE1B-4D17-B726-753E8DC477C4}" type="pres">
      <dgm:prSet presAssocID="{89390CAC-4D45-40CF-8E98-3742CD2ACA08}" presName="Accent" presStyleLbl="parChTrans1D1" presStyleIdx="3" presStyleCnt="6"/>
      <dgm:spPr/>
    </dgm:pt>
    <dgm:pt modelId="{03EA024D-E79D-4970-8934-96C2A9E807CA}" type="pres">
      <dgm:prSet presAssocID="{89390CAC-4D45-40CF-8E98-3742CD2ACA08}" presName="Text4" presStyleLbl="alignImgPlace1" presStyleIdx="3" presStyleCnt="6">
        <dgm:presLayoutVars>
          <dgm:chMax val="0"/>
          <dgm:chPref val="0"/>
          <dgm:bulletEnabled val="1"/>
        </dgm:presLayoutVars>
      </dgm:prSet>
      <dgm:spPr/>
    </dgm:pt>
    <dgm:pt modelId="{CDF4C1CE-4281-4E23-8C38-C10322C8C5D0}" type="pres">
      <dgm:prSet presAssocID="{9542A5D1-FFF4-4E63-8FE0-6782F181B66E}" presName="Image5" presStyleCnt="0"/>
      <dgm:spPr/>
    </dgm:pt>
    <dgm:pt modelId="{715F7683-60DB-46D2-89F5-85984A2BDBD2}" type="pres">
      <dgm:prSet presAssocID="{9542A5D1-FFF4-4E63-8FE0-6782F181B66E}" presName="Image" presStyleLbl="align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dgm:spPr>
    </dgm:pt>
    <dgm:pt modelId="{1DF3FFC0-6EA4-4283-B022-46EF84D79050}" type="pres">
      <dgm:prSet presAssocID="{9542A5D1-FFF4-4E63-8FE0-6782F181B66E}" presName="Accent5" presStyleCnt="0"/>
      <dgm:spPr/>
    </dgm:pt>
    <dgm:pt modelId="{01E40FE8-3DAE-4A5F-A6CE-A3DDB0FB9D4C}" type="pres">
      <dgm:prSet presAssocID="{9542A5D1-FFF4-4E63-8FE0-6782F181B66E}" presName="Accent" presStyleLbl="parChTrans1D1" presStyleIdx="4" presStyleCnt="6"/>
      <dgm:spPr/>
    </dgm:pt>
    <dgm:pt modelId="{F9588DD2-EB02-4A89-B3DC-A798F62936AA}" type="pres">
      <dgm:prSet presAssocID="{9542A5D1-FFF4-4E63-8FE0-6782F181B66E}" presName="Text5" presStyleLbl="alignImgPlace1" presStyleIdx="4" presStyleCnt="6">
        <dgm:presLayoutVars>
          <dgm:chMax val="0"/>
          <dgm:chPref val="0"/>
          <dgm:bulletEnabled val="1"/>
        </dgm:presLayoutVars>
      </dgm:prSet>
      <dgm:spPr/>
    </dgm:pt>
    <dgm:pt modelId="{28CAF25B-A1B1-4B83-B34A-A5DCA03F1806}" type="pres">
      <dgm:prSet presAssocID="{82A8913A-E72E-4DE3-AAB1-759E519458E5}" presName="Image6" presStyleCnt="0"/>
      <dgm:spPr/>
    </dgm:pt>
    <dgm:pt modelId="{24FC8D31-35BB-4967-B9B4-3BEEC676D851}" type="pres">
      <dgm:prSet presAssocID="{82A8913A-E72E-4DE3-AAB1-759E519458E5}" presName="Image"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5000" b="-5000"/>
          </a:stretch>
        </a:blipFill>
      </dgm:spPr>
    </dgm:pt>
    <dgm:pt modelId="{39C1D8B5-7B31-4807-A9B8-E46A1DE8FBC5}" type="pres">
      <dgm:prSet presAssocID="{82A8913A-E72E-4DE3-AAB1-759E519458E5}" presName="Accent6" presStyleCnt="0"/>
      <dgm:spPr/>
    </dgm:pt>
    <dgm:pt modelId="{07A5DF01-40F4-445D-BAF8-750B0B095DF0}" type="pres">
      <dgm:prSet presAssocID="{82A8913A-E72E-4DE3-AAB1-759E519458E5}" presName="Accent" presStyleLbl="parChTrans1D1" presStyleIdx="5" presStyleCnt="6"/>
      <dgm:spPr/>
    </dgm:pt>
    <dgm:pt modelId="{9F9F1261-096F-4A54-A51C-FE7246F91314}" type="pres">
      <dgm:prSet presAssocID="{82A8913A-E72E-4DE3-AAB1-759E519458E5}" presName="Text6" presStyleLbl="alignImgPlace1" presStyleIdx="5" presStyleCnt="6">
        <dgm:presLayoutVars>
          <dgm:chMax val="0"/>
          <dgm:chPref val="0"/>
          <dgm:bulletEnabled val="1"/>
        </dgm:presLayoutVars>
      </dgm:prSet>
      <dgm:spPr/>
    </dgm:pt>
  </dgm:ptLst>
  <dgm:cxnLst>
    <dgm:cxn modelId="{4D28F28C-2B54-4BC8-B0A9-5669608AC819}" type="presOf" srcId="{82A8913A-E72E-4DE3-AAB1-759E519458E5}" destId="{9F9F1261-096F-4A54-A51C-FE7246F91314}" srcOrd="0" destOrd="0" presId="urn:microsoft.com/office/officeart/2011/layout/ThemePictureAccent"/>
    <dgm:cxn modelId="{4AAB873B-0830-4533-A5C5-5D496D31DCFD}" type="presOf" srcId="{D5DE8F90-A7E7-48BB-82BB-EC751971E5F7}" destId="{96C3196F-14D9-4AA4-A0E0-A3CD1736DF02}" srcOrd="0" destOrd="0" presId="urn:microsoft.com/office/officeart/2011/layout/ThemePictureAccent"/>
    <dgm:cxn modelId="{257DF945-ED0E-41C6-A175-C31985D47C55}" type="presOf" srcId="{89390CAC-4D45-40CF-8E98-3742CD2ACA08}" destId="{03EA024D-E79D-4970-8934-96C2A9E807CA}" srcOrd="0" destOrd="0" presId="urn:microsoft.com/office/officeart/2011/layout/ThemePictureAccent"/>
    <dgm:cxn modelId="{50F7EBE3-539F-4D3B-A410-DE946B77F30D}" type="presOf" srcId="{F2630BED-6EEC-409A-A2E2-8678E4DD4D5F}" destId="{778C8937-EE6A-46AA-9B30-B4A8F60F76D3}" srcOrd="0" destOrd="0" presId="urn:microsoft.com/office/officeart/2011/layout/ThemePictureAccent"/>
    <dgm:cxn modelId="{F7111483-39AB-4DAE-936F-788702C66F67}" srcId="{4D3AEBB2-2477-43D3-9004-7E5EB4CACA38}" destId="{D5DE8F90-A7E7-48BB-82BB-EC751971E5F7}" srcOrd="2" destOrd="0" parTransId="{8C8E821E-C103-4EB1-9ADC-844C8E6C2990}" sibTransId="{25CB7633-D4FD-4194-8BC1-6AE219976F85}"/>
    <dgm:cxn modelId="{85B869AD-D710-46D1-B661-3DD7103CA784}" type="presOf" srcId="{4D3AEBB2-2477-43D3-9004-7E5EB4CACA38}" destId="{067557E2-C557-4BB2-8D84-90E9C9097F8D}" srcOrd="0" destOrd="0" presId="urn:microsoft.com/office/officeart/2011/layout/ThemePictureAccent"/>
    <dgm:cxn modelId="{2E7F5C92-C438-4A9F-BCF7-CAEC84AF1C4B}" srcId="{4D3AEBB2-2477-43D3-9004-7E5EB4CACA38}" destId="{EC4B18E4-C090-45ED-93FF-3F0BDCD0F53E}" srcOrd="0" destOrd="0" parTransId="{77AB4E15-17BA-4A10-B252-78268076F86C}" sibTransId="{98F7D20C-E9B3-49FF-B639-06EFFDB7B3A0}"/>
    <dgm:cxn modelId="{6ECF685B-18B6-4AB0-8C29-BCCDCB6F8541}" type="presOf" srcId="{9542A5D1-FFF4-4E63-8FE0-6782F181B66E}" destId="{F9588DD2-EB02-4A89-B3DC-A798F62936AA}" srcOrd="0" destOrd="0" presId="urn:microsoft.com/office/officeart/2011/layout/ThemePictureAccent"/>
    <dgm:cxn modelId="{AE90E11C-AD42-4F0C-B3BE-2DC1DE607B03}" srcId="{4D3AEBB2-2477-43D3-9004-7E5EB4CACA38}" destId="{82A8913A-E72E-4DE3-AAB1-759E519458E5}" srcOrd="5" destOrd="0" parTransId="{142E8C9A-3F65-4917-872B-4D2E019B2D36}" sibTransId="{C91230D1-4CFB-4602-B2FB-CB49435EF06A}"/>
    <dgm:cxn modelId="{2FAE6500-B73B-43ED-98D3-D6ECC4388D62}" type="presOf" srcId="{EC4B18E4-C090-45ED-93FF-3F0BDCD0F53E}" destId="{7A4E4060-31D2-4770-B588-7CDBE06A24C1}" srcOrd="0" destOrd="0" presId="urn:microsoft.com/office/officeart/2011/layout/ThemePictureAccent"/>
    <dgm:cxn modelId="{D28A1C74-44C9-4306-A9B8-21928196F6C6}" srcId="{4D3AEBB2-2477-43D3-9004-7E5EB4CACA38}" destId="{F2630BED-6EEC-409A-A2E2-8678E4DD4D5F}" srcOrd="1" destOrd="0" parTransId="{C7DAB945-F5F8-44D8-B403-F8013412B0C9}" sibTransId="{03B6F80F-38CF-4F47-936B-BE33BE46629C}"/>
    <dgm:cxn modelId="{CC156F56-44A1-4334-A47E-9711F7C8407A}" srcId="{4D3AEBB2-2477-43D3-9004-7E5EB4CACA38}" destId="{89390CAC-4D45-40CF-8E98-3742CD2ACA08}" srcOrd="3" destOrd="0" parTransId="{D1C5BD84-AFF7-495D-8732-9FBA62F30F82}" sibTransId="{F2A4D3E9-2DB0-4244-AFF7-71E1EE8AE5B7}"/>
    <dgm:cxn modelId="{1FC924EF-691A-4E43-8A37-9374AC24348D}" srcId="{4D3AEBB2-2477-43D3-9004-7E5EB4CACA38}" destId="{9542A5D1-FFF4-4E63-8FE0-6782F181B66E}" srcOrd="4" destOrd="0" parTransId="{ACC084D8-DCD5-4C03-8ACF-3392893D4A25}" sibTransId="{AF6B9607-65F3-4BC8-A370-560E0BB36AD9}"/>
    <dgm:cxn modelId="{AB0DEC7A-C0A2-4F76-9B9F-D4241E3E61F6}" type="presParOf" srcId="{067557E2-C557-4BB2-8D84-90E9C9097F8D}" destId="{AB3573F0-98E9-4A23-BB8E-D7AC0A66CA16}" srcOrd="0" destOrd="0" presId="urn:microsoft.com/office/officeart/2011/layout/ThemePictureAccent"/>
    <dgm:cxn modelId="{6BB43C57-9106-42A8-B7C2-CF4B8B2F6819}" type="presParOf" srcId="{AB3573F0-98E9-4A23-BB8E-D7AC0A66CA16}" destId="{6BD617DE-258D-450F-9C14-C34BF9C129A1}" srcOrd="0" destOrd="0" presId="urn:microsoft.com/office/officeart/2011/layout/ThemePictureAccent"/>
    <dgm:cxn modelId="{F29C5968-F2E9-40B2-8C7B-0FE6BADF1400}" type="presParOf" srcId="{067557E2-C557-4BB2-8D84-90E9C9097F8D}" destId="{D1A42411-D74C-4479-95FC-DCF31BA5A686}" srcOrd="1" destOrd="0" presId="urn:microsoft.com/office/officeart/2011/layout/ThemePictureAccent"/>
    <dgm:cxn modelId="{C1CD7B69-DCF4-4C22-A775-4076D595B4E7}" type="presParOf" srcId="{D1A42411-D74C-4479-95FC-DCF31BA5A686}" destId="{0DFF9F61-8C0A-4F3C-A3FB-96BCEA65E6F9}" srcOrd="0" destOrd="0" presId="urn:microsoft.com/office/officeart/2011/layout/ThemePictureAccent"/>
    <dgm:cxn modelId="{1F63D323-2485-40EF-B557-9F86C0175F04}" type="presParOf" srcId="{067557E2-C557-4BB2-8D84-90E9C9097F8D}" destId="{7A4E4060-31D2-4770-B588-7CDBE06A24C1}" srcOrd="2" destOrd="0" presId="urn:microsoft.com/office/officeart/2011/layout/ThemePictureAccent"/>
    <dgm:cxn modelId="{98CF0FA9-9C1E-4CEE-8E77-54BA58C74C40}" type="presParOf" srcId="{067557E2-C557-4BB2-8D84-90E9C9097F8D}" destId="{4B383834-56D5-4F30-9F11-6ABF82790C43}" srcOrd="3" destOrd="0" presId="urn:microsoft.com/office/officeart/2011/layout/ThemePictureAccent"/>
    <dgm:cxn modelId="{39EB2549-2D33-42E9-BB20-5C7D5215737E}" type="presParOf" srcId="{4B383834-56D5-4F30-9F11-6ABF82790C43}" destId="{8B0CBD34-5EE6-4589-9307-BACF8EE1A308}" srcOrd="0" destOrd="0" presId="urn:microsoft.com/office/officeart/2011/layout/ThemePictureAccent"/>
    <dgm:cxn modelId="{76B86AC0-6213-4F8B-BF89-AA737804EAE0}" type="presParOf" srcId="{067557E2-C557-4BB2-8D84-90E9C9097F8D}" destId="{89B4D647-5473-423D-85FE-AE8B0E412887}" srcOrd="4" destOrd="0" presId="urn:microsoft.com/office/officeart/2011/layout/ThemePictureAccent"/>
    <dgm:cxn modelId="{4EFA2D61-13E3-435C-949F-4F8564CDF478}" type="presParOf" srcId="{89B4D647-5473-423D-85FE-AE8B0E412887}" destId="{F26D9674-E1D0-40A6-A55D-2F7D7048A7B3}" srcOrd="0" destOrd="0" presId="urn:microsoft.com/office/officeart/2011/layout/ThemePictureAccent"/>
    <dgm:cxn modelId="{130BE242-E0E7-42F6-BDB4-D9F93E3B68F9}" type="presParOf" srcId="{067557E2-C557-4BB2-8D84-90E9C9097F8D}" destId="{778C8937-EE6A-46AA-9B30-B4A8F60F76D3}" srcOrd="5" destOrd="0" presId="urn:microsoft.com/office/officeart/2011/layout/ThemePictureAccent"/>
    <dgm:cxn modelId="{87595D1C-DBEB-4247-B4F6-E79881F6F859}" type="presParOf" srcId="{067557E2-C557-4BB2-8D84-90E9C9097F8D}" destId="{AD8C026A-7E10-492D-9A3A-ACEB16F8106F}" srcOrd="6" destOrd="0" presId="urn:microsoft.com/office/officeart/2011/layout/ThemePictureAccent"/>
    <dgm:cxn modelId="{9B5BDF5D-7FBA-4433-AECE-84784E437D74}" type="presParOf" srcId="{AD8C026A-7E10-492D-9A3A-ACEB16F8106F}" destId="{05331C52-82A1-4FD5-808B-F85A5B24F6AA}" srcOrd="0" destOrd="0" presId="urn:microsoft.com/office/officeart/2011/layout/ThemePictureAccent"/>
    <dgm:cxn modelId="{AE6F2F6F-CE25-4278-A045-5EED2115DF42}" type="presParOf" srcId="{067557E2-C557-4BB2-8D84-90E9C9097F8D}" destId="{9A9F0D75-DEDC-473C-A76E-A3B97CB206C1}" srcOrd="7" destOrd="0" presId="urn:microsoft.com/office/officeart/2011/layout/ThemePictureAccent"/>
    <dgm:cxn modelId="{971443F7-4A07-42FB-B0D2-F92AB5494C35}" type="presParOf" srcId="{9A9F0D75-DEDC-473C-A76E-A3B97CB206C1}" destId="{E597D74D-675A-4C3C-A9BF-37E689FA6FF8}" srcOrd="0" destOrd="0" presId="urn:microsoft.com/office/officeart/2011/layout/ThemePictureAccent"/>
    <dgm:cxn modelId="{98185AE3-F452-46D1-AD55-E9EECBDFF134}" type="presParOf" srcId="{067557E2-C557-4BB2-8D84-90E9C9097F8D}" destId="{96C3196F-14D9-4AA4-A0E0-A3CD1736DF02}" srcOrd="8" destOrd="0" presId="urn:microsoft.com/office/officeart/2011/layout/ThemePictureAccent"/>
    <dgm:cxn modelId="{A65DD94A-95CE-407D-8509-82974DA43FE9}" type="presParOf" srcId="{067557E2-C557-4BB2-8D84-90E9C9097F8D}" destId="{7A6C99B5-8F96-4332-A42D-63BB6F46DBDC}" srcOrd="9" destOrd="0" presId="urn:microsoft.com/office/officeart/2011/layout/ThemePictureAccent"/>
    <dgm:cxn modelId="{E6F162FE-4AC0-4905-B750-CB7DF754D6D8}" type="presParOf" srcId="{7A6C99B5-8F96-4332-A42D-63BB6F46DBDC}" destId="{6FDE7551-3C65-4BE4-AF43-2C3F201726A0}" srcOrd="0" destOrd="0" presId="urn:microsoft.com/office/officeart/2011/layout/ThemePictureAccent"/>
    <dgm:cxn modelId="{3F23E623-34A0-4CFD-9E3E-B6BFEEDBC94A}" type="presParOf" srcId="{067557E2-C557-4BB2-8D84-90E9C9097F8D}" destId="{FD78208C-D781-4618-85F3-A02911A3F306}" srcOrd="10" destOrd="0" presId="urn:microsoft.com/office/officeart/2011/layout/ThemePictureAccent"/>
    <dgm:cxn modelId="{0E783361-70D6-4B9A-AC28-E8A3B729BDCE}" type="presParOf" srcId="{FD78208C-D781-4618-85F3-A02911A3F306}" destId="{60629391-BE1B-4D17-B726-753E8DC477C4}" srcOrd="0" destOrd="0" presId="urn:microsoft.com/office/officeart/2011/layout/ThemePictureAccent"/>
    <dgm:cxn modelId="{DFB90512-0CF6-47C0-99BA-2E2AAD4F38FB}" type="presParOf" srcId="{067557E2-C557-4BB2-8D84-90E9C9097F8D}" destId="{03EA024D-E79D-4970-8934-96C2A9E807CA}" srcOrd="11" destOrd="0" presId="urn:microsoft.com/office/officeart/2011/layout/ThemePictureAccent"/>
    <dgm:cxn modelId="{866E23EC-C13A-4AE9-883C-BD640EDAC302}" type="presParOf" srcId="{067557E2-C557-4BB2-8D84-90E9C9097F8D}" destId="{CDF4C1CE-4281-4E23-8C38-C10322C8C5D0}" srcOrd="12" destOrd="0" presId="urn:microsoft.com/office/officeart/2011/layout/ThemePictureAccent"/>
    <dgm:cxn modelId="{E789FEFA-7467-4A68-AE8F-2996615AD548}" type="presParOf" srcId="{CDF4C1CE-4281-4E23-8C38-C10322C8C5D0}" destId="{715F7683-60DB-46D2-89F5-85984A2BDBD2}" srcOrd="0" destOrd="0" presId="urn:microsoft.com/office/officeart/2011/layout/ThemePictureAccent"/>
    <dgm:cxn modelId="{EBAF6E36-1175-45AE-BD24-4805C1579E13}" type="presParOf" srcId="{067557E2-C557-4BB2-8D84-90E9C9097F8D}" destId="{1DF3FFC0-6EA4-4283-B022-46EF84D79050}" srcOrd="13" destOrd="0" presId="urn:microsoft.com/office/officeart/2011/layout/ThemePictureAccent"/>
    <dgm:cxn modelId="{45ED1153-D615-4E60-AD76-7B2D2539FAEF}" type="presParOf" srcId="{1DF3FFC0-6EA4-4283-B022-46EF84D79050}" destId="{01E40FE8-3DAE-4A5F-A6CE-A3DDB0FB9D4C}" srcOrd="0" destOrd="0" presId="urn:microsoft.com/office/officeart/2011/layout/ThemePictureAccent"/>
    <dgm:cxn modelId="{D1037888-4862-4A58-A2D8-63ABDFA0E642}" type="presParOf" srcId="{067557E2-C557-4BB2-8D84-90E9C9097F8D}" destId="{F9588DD2-EB02-4A89-B3DC-A798F62936AA}" srcOrd="14" destOrd="0" presId="urn:microsoft.com/office/officeart/2011/layout/ThemePictureAccent"/>
    <dgm:cxn modelId="{B70135D0-76AE-42E0-B2F0-0F89BD48CA86}" type="presParOf" srcId="{067557E2-C557-4BB2-8D84-90E9C9097F8D}" destId="{28CAF25B-A1B1-4B83-B34A-A5DCA03F1806}" srcOrd="15" destOrd="0" presId="urn:microsoft.com/office/officeart/2011/layout/ThemePictureAccent"/>
    <dgm:cxn modelId="{B849D3B0-450C-4839-B9BD-F9BE21AB1735}" type="presParOf" srcId="{28CAF25B-A1B1-4B83-B34A-A5DCA03F1806}" destId="{24FC8D31-35BB-4967-B9B4-3BEEC676D851}" srcOrd="0" destOrd="0" presId="urn:microsoft.com/office/officeart/2011/layout/ThemePictureAccent"/>
    <dgm:cxn modelId="{40B88553-DE5A-47A9-BE86-763A6E1DA613}" type="presParOf" srcId="{067557E2-C557-4BB2-8D84-90E9C9097F8D}" destId="{39C1D8B5-7B31-4807-A9B8-E46A1DE8FBC5}" srcOrd="16" destOrd="0" presId="urn:microsoft.com/office/officeart/2011/layout/ThemePictureAccent"/>
    <dgm:cxn modelId="{5E0A5491-D6CF-4EA7-90F5-7A3FE72069F7}" type="presParOf" srcId="{39C1D8B5-7B31-4807-A9B8-E46A1DE8FBC5}" destId="{07A5DF01-40F4-445D-BAF8-750B0B095DF0}" srcOrd="0" destOrd="0" presId="urn:microsoft.com/office/officeart/2011/layout/ThemePictureAccent"/>
    <dgm:cxn modelId="{777A755F-F98D-4B6A-961A-A0705884FBD3}" type="presParOf" srcId="{067557E2-C557-4BB2-8D84-90E9C9097F8D}" destId="{9F9F1261-096F-4A54-A51C-FE7246F91314}" srcOrd="17" destOrd="0" presId="urn:microsoft.com/office/officeart/2011/layout/ThemePictureAccen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205FE-89A8-46BE-A21C-00C3CAB49902}">
      <dsp:nvSpPr>
        <dsp:cNvPr id="0" name=""/>
        <dsp:cNvSpPr/>
      </dsp:nvSpPr>
      <dsp:spPr>
        <a:xfrm rot="16200000">
          <a:off x="621109" y="-621109"/>
          <a:ext cx="3215481" cy="44577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smtClean="0"/>
            <a:t>Africa: </a:t>
          </a:r>
          <a:r>
            <a:rPr lang="en-US" sz="2000" kern="1200" dirty="0" smtClean="0"/>
            <a:t>Countries- Guinea, Sierra Leone, Liberia, Cote D’ivorce, Ghana, Togo, Benin, Nigeria, Cameroon, Central African Republic, Chad, Sudan, Ethiopia, Somalia, Democratic Republic of the Congo, Angola, Uganda, Rwanda, Burundi, Kenya, Tanzania, Zimbabwe, Zambia, Mozambique, and Botswana</a:t>
          </a:r>
          <a:endParaRPr lang="en-US" sz="2000" kern="1200" dirty="0"/>
        </a:p>
      </dsp:txBody>
      <dsp:txXfrm rot="5400000">
        <a:off x="0" y="0"/>
        <a:ext cx="4457700" cy="2411611"/>
      </dsp:txXfrm>
    </dsp:sp>
    <dsp:sp modelId="{4A5074DA-A84A-4677-AB1D-EFF41DFEF7E2}">
      <dsp:nvSpPr>
        <dsp:cNvPr id="0" name=""/>
        <dsp:cNvSpPr/>
      </dsp:nvSpPr>
      <dsp:spPr>
        <a:xfrm>
          <a:off x="4457700" y="0"/>
          <a:ext cx="4457700" cy="321548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smtClean="0"/>
            <a:t>South America: </a:t>
          </a:r>
          <a:r>
            <a:rPr lang="en-US" sz="2000" kern="1200" dirty="0" smtClean="0"/>
            <a:t>Countries- Brazil, Colombia, Venezuela </a:t>
          </a:r>
          <a:endParaRPr lang="en-US" sz="2000" kern="1200" dirty="0"/>
        </a:p>
      </dsp:txBody>
      <dsp:txXfrm>
        <a:off x="4457700" y="0"/>
        <a:ext cx="4457700" cy="2411611"/>
      </dsp:txXfrm>
    </dsp:sp>
    <dsp:sp modelId="{C4B59A5C-7CBF-43F7-9841-C7DD117F5898}">
      <dsp:nvSpPr>
        <dsp:cNvPr id="0" name=""/>
        <dsp:cNvSpPr/>
      </dsp:nvSpPr>
      <dsp:spPr>
        <a:xfrm rot="10800000">
          <a:off x="0" y="3199661"/>
          <a:ext cx="4457700" cy="3215481"/>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Northern Australia: </a:t>
          </a:r>
          <a:r>
            <a:rPr lang="en-US" sz="2000" i="1" kern="1200" dirty="0" smtClean="0"/>
            <a:t>From</a:t>
          </a:r>
          <a:r>
            <a:rPr lang="en-US" sz="2000" kern="1200" dirty="0" smtClean="0"/>
            <a:t> </a:t>
          </a:r>
          <a:r>
            <a:rPr lang="en-US" sz="2000" i="1" kern="1200" dirty="0" smtClean="0"/>
            <a:t>Broome to Townville</a:t>
          </a:r>
        </a:p>
        <a:p>
          <a:pPr lvl="0" algn="l" defTabSz="889000">
            <a:lnSpc>
              <a:spcPct val="90000"/>
            </a:lnSpc>
            <a:spcBef>
              <a:spcPct val="0"/>
            </a:spcBef>
            <a:spcAft>
              <a:spcPct val="35000"/>
            </a:spcAft>
          </a:pPr>
          <a:endParaRPr lang="en-US" sz="2000" kern="1200" dirty="0"/>
        </a:p>
      </dsp:txBody>
      <dsp:txXfrm rot="10800000">
        <a:off x="0" y="4003531"/>
        <a:ext cx="4457700" cy="2411611"/>
      </dsp:txXfrm>
    </dsp:sp>
    <dsp:sp modelId="{630C8A64-D198-4FAC-871E-93BAB4DF4C28}">
      <dsp:nvSpPr>
        <dsp:cNvPr id="0" name=""/>
        <dsp:cNvSpPr/>
      </dsp:nvSpPr>
      <dsp:spPr>
        <a:xfrm rot="5400000">
          <a:off x="5078809" y="2594372"/>
          <a:ext cx="3215481" cy="4457700"/>
        </a:xfrm>
        <a:prstGeom prst="round1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n-US" sz="2000" kern="1200" dirty="0" smtClean="0"/>
            <a:t>Asia/India:*Savannas occupy about 2.5 square kilometers(0.97 square miles)*</a:t>
          </a:r>
          <a:endParaRPr lang="en-US" sz="2000" kern="1200" dirty="0"/>
        </a:p>
      </dsp:txBody>
      <dsp:txXfrm rot="-5400000">
        <a:off x="4457700" y="4019351"/>
        <a:ext cx="4457700" cy="2411611"/>
      </dsp:txXfrm>
    </dsp:sp>
    <dsp:sp modelId="{AE3F14FF-E650-4ADA-A165-DF0AD192C822}">
      <dsp:nvSpPr>
        <dsp:cNvPr id="0" name=""/>
        <dsp:cNvSpPr/>
      </dsp:nvSpPr>
      <dsp:spPr>
        <a:xfrm>
          <a:off x="3176904" y="2607032"/>
          <a:ext cx="2674620" cy="1607740"/>
        </a:xfrm>
        <a:prstGeom prst="roundRect">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Worldwide Location</a:t>
          </a:r>
          <a:endParaRPr lang="en-US" sz="3400" kern="1200" dirty="0"/>
        </a:p>
      </dsp:txBody>
      <dsp:txXfrm>
        <a:off x="3255387" y="2685515"/>
        <a:ext cx="2517654" cy="14507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3B9F6-0DC9-444A-8CFB-2163F9CCC332}">
      <dsp:nvSpPr>
        <dsp:cNvPr id="0" name=""/>
        <dsp:cNvSpPr/>
      </dsp:nvSpPr>
      <dsp:spPr>
        <a:xfrm>
          <a:off x="0" y="0"/>
          <a:ext cx="8341918" cy="187645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Average Climate</a:t>
          </a:r>
          <a:endParaRPr lang="en-US" sz="6500" kern="1200" dirty="0"/>
        </a:p>
      </dsp:txBody>
      <dsp:txXfrm>
        <a:off x="0" y="0"/>
        <a:ext cx="8341918" cy="1876455"/>
      </dsp:txXfrm>
    </dsp:sp>
    <dsp:sp modelId="{8A3274C0-2F4B-4B8F-B515-339B5DC64D30}">
      <dsp:nvSpPr>
        <dsp:cNvPr id="0" name=""/>
        <dsp:cNvSpPr/>
      </dsp:nvSpPr>
      <dsp:spPr>
        <a:xfrm>
          <a:off x="0" y="1878425"/>
          <a:ext cx="2777923" cy="3940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Temperature- It is usually cooler during the dry season by a few degrees. Because it is in the tropical latitudes that is still hot enough. The savanna climate has a temperature range of 68° to 86° F (20° - 30° C). In the winter, it is usually about 68° to 78° F (20° - 25° C). In the summer the temperature ranges from 78° to 86° F (25° - 30° C). In a Savanna the temperature does not change a lot. When it does, its very gradual and not drastic.</a:t>
          </a:r>
          <a:endParaRPr lang="en-US" sz="1500" kern="1200" dirty="0"/>
        </a:p>
      </dsp:txBody>
      <dsp:txXfrm>
        <a:off x="0" y="1878425"/>
        <a:ext cx="2777923" cy="3940556"/>
      </dsp:txXfrm>
    </dsp:sp>
    <dsp:sp modelId="{A101BD46-E245-4567-AF25-D933C8ABA9EE}">
      <dsp:nvSpPr>
        <dsp:cNvPr id="0" name=""/>
        <dsp:cNvSpPr/>
      </dsp:nvSpPr>
      <dsp:spPr>
        <a:xfrm>
          <a:off x="2781997" y="1876455"/>
          <a:ext cx="2777923" cy="3940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Precipitation Level- There is an annual precipitation of 10 to 30 inches (100 to 150 cm) of rain. From December to February hardly any rain falls at all.</a:t>
          </a:r>
          <a:endParaRPr lang="en-US" sz="1500" kern="1200" dirty="0"/>
        </a:p>
      </dsp:txBody>
      <dsp:txXfrm>
        <a:off x="2781997" y="1876455"/>
        <a:ext cx="2777923" cy="3940556"/>
      </dsp:txXfrm>
    </dsp:sp>
    <dsp:sp modelId="{AE94DF19-7DD6-4206-A7EE-0A350638B92D}">
      <dsp:nvSpPr>
        <dsp:cNvPr id="0" name=""/>
        <dsp:cNvSpPr/>
      </dsp:nvSpPr>
      <dsp:spPr>
        <a:xfrm>
          <a:off x="5559920" y="1876455"/>
          <a:ext cx="2777923" cy="39405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dirty="0" smtClean="0"/>
            <a:t>Seasonal patterns- Wet season in the summer, dry season in the winter.</a:t>
          </a:r>
          <a:endParaRPr lang="en-US" sz="1500" kern="1200" dirty="0"/>
        </a:p>
      </dsp:txBody>
      <dsp:txXfrm>
        <a:off x="5559920" y="1876455"/>
        <a:ext cx="2777923" cy="3940556"/>
      </dsp:txXfrm>
    </dsp:sp>
    <dsp:sp modelId="{A7FAA50D-AA39-4022-BBD7-B0A78E574B07}">
      <dsp:nvSpPr>
        <dsp:cNvPr id="0" name=""/>
        <dsp:cNvSpPr/>
      </dsp:nvSpPr>
      <dsp:spPr>
        <a:xfrm>
          <a:off x="0" y="5817012"/>
          <a:ext cx="8341918" cy="43783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11D84-9718-4447-8BE6-365D01868423}">
      <dsp:nvSpPr>
        <dsp:cNvPr id="0" name=""/>
        <dsp:cNvSpPr/>
      </dsp:nvSpPr>
      <dsp:spPr>
        <a:xfrm>
          <a:off x="0" y="0"/>
          <a:ext cx="6777037" cy="1578768"/>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BAABB7-09E2-4498-9601-9110092487BC}">
      <dsp:nvSpPr>
        <dsp:cNvPr id="0" name=""/>
        <dsp:cNvSpPr/>
      </dsp:nvSpPr>
      <dsp:spPr>
        <a:xfrm>
          <a:off x="203311" y="210502"/>
          <a:ext cx="1990754" cy="1157763"/>
        </a:xfrm>
        <a:prstGeom prst="roundRect">
          <a:avLst>
            <a:gd name="adj" fmla="val 10000"/>
          </a:avLst>
        </a:prstGeom>
        <a:blipFill>
          <a:blip xmlns:r="http://schemas.openxmlformats.org/officeDocument/2006/relationships" r:embed="rId1">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B5079-FB31-4291-A51D-37C2C50DFC76}">
      <dsp:nvSpPr>
        <dsp:cNvPr id="0" name=""/>
        <dsp:cNvSpPr/>
      </dsp:nvSpPr>
      <dsp:spPr>
        <a:xfrm rot="10800000">
          <a:off x="203311" y="1578768"/>
          <a:ext cx="1990754" cy="1929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kern="1200" dirty="0" smtClean="0"/>
            <a:t>Animals: </a:t>
          </a:r>
          <a:r>
            <a:rPr lang="en-US" sz="1700" kern="1200" dirty="0" err="1" smtClean="0"/>
            <a:t>Austrailia</a:t>
          </a:r>
          <a:r>
            <a:rPr lang="en-US" sz="1700" kern="1200" dirty="0" smtClean="0"/>
            <a:t>-Emu, Koala bear</a:t>
          </a:r>
          <a:endParaRPr lang="en-US" sz="1700" kern="1200" dirty="0"/>
        </a:p>
      </dsp:txBody>
      <dsp:txXfrm rot="10800000">
        <a:off x="262653" y="1578768"/>
        <a:ext cx="1872070" cy="1870264"/>
      </dsp:txXfrm>
    </dsp:sp>
    <dsp:sp modelId="{A163E816-56A7-4D31-922A-938E2DDC984D}">
      <dsp:nvSpPr>
        <dsp:cNvPr id="0" name=""/>
        <dsp:cNvSpPr/>
      </dsp:nvSpPr>
      <dsp:spPr>
        <a:xfrm>
          <a:off x="2393141" y="210502"/>
          <a:ext cx="1990754" cy="1157763"/>
        </a:xfrm>
        <a:prstGeom prst="roundRect">
          <a:avLst>
            <a:gd name="adj" fmla="val 10000"/>
          </a:avLst>
        </a:prstGeom>
        <a:blipFill>
          <a:blip xmlns:r="http://schemas.openxmlformats.org/officeDocument/2006/relationships" r:embed="rId2">
            <a:extLst/>
          </a:blip>
          <a:srcRect/>
          <a:stretch>
            <a:fillRect t="-19000" b="-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7BED66-77E0-4895-B8F1-B0A8DABEB842}">
      <dsp:nvSpPr>
        <dsp:cNvPr id="0" name=""/>
        <dsp:cNvSpPr/>
      </dsp:nvSpPr>
      <dsp:spPr>
        <a:xfrm rot="10800000">
          <a:off x="2393141" y="1578768"/>
          <a:ext cx="1990754" cy="1929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kern="1200" dirty="0" err="1" smtClean="0"/>
            <a:t>Protists</a:t>
          </a:r>
          <a:r>
            <a:rPr lang="en-US" sz="1700" kern="1200" dirty="0" smtClean="0"/>
            <a:t>: </a:t>
          </a:r>
          <a:r>
            <a:rPr lang="pt-BR" sz="1700" kern="1200" dirty="0" smtClean="0"/>
            <a:t>Africa- Plasmodium, Trypanosomes, Trichonympha agilis.</a:t>
          </a:r>
          <a:endParaRPr lang="en-US" sz="1700" kern="1200" dirty="0"/>
        </a:p>
      </dsp:txBody>
      <dsp:txXfrm rot="10800000">
        <a:off x="2452483" y="1578768"/>
        <a:ext cx="1872070" cy="1870264"/>
      </dsp:txXfrm>
    </dsp:sp>
    <dsp:sp modelId="{04C492E4-4F5D-4E82-8B6A-4BFD1390B902}">
      <dsp:nvSpPr>
        <dsp:cNvPr id="0" name=""/>
        <dsp:cNvSpPr/>
      </dsp:nvSpPr>
      <dsp:spPr>
        <a:xfrm>
          <a:off x="4582971" y="210502"/>
          <a:ext cx="1990754" cy="1157763"/>
        </a:xfrm>
        <a:prstGeom prst="roundRect">
          <a:avLst>
            <a:gd name="adj" fmla="val 10000"/>
          </a:avLst>
        </a:prstGeom>
        <a:blipFill>
          <a:blip xmlns:r="http://schemas.openxmlformats.org/officeDocument/2006/relationships" r:embed="rId3" cstate="print">
            <a:extLst/>
          </a:blip>
          <a:srcRect/>
          <a:stretch>
            <a:fillRect t="-11000" b="-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79C65-9D03-46D5-A821-B39BD6304809}">
      <dsp:nvSpPr>
        <dsp:cNvPr id="0" name=""/>
        <dsp:cNvSpPr/>
      </dsp:nvSpPr>
      <dsp:spPr>
        <a:xfrm rot="10800000">
          <a:off x="4582971" y="1578768"/>
          <a:ext cx="1990754" cy="1929606"/>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ctr" defTabSz="755650">
            <a:lnSpc>
              <a:spcPct val="90000"/>
            </a:lnSpc>
            <a:spcBef>
              <a:spcPct val="0"/>
            </a:spcBef>
            <a:spcAft>
              <a:spcPct val="35000"/>
            </a:spcAft>
          </a:pPr>
          <a:r>
            <a:rPr lang="en-US" sz="1700" kern="1200" dirty="0" smtClean="0"/>
            <a:t>Fungi- Boletus </a:t>
          </a:r>
          <a:r>
            <a:rPr lang="en-US" sz="1700" kern="1200" dirty="0" err="1" smtClean="0"/>
            <a:t>Dupainii</a:t>
          </a:r>
          <a:r>
            <a:rPr lang="en-US" sz="1700" kern="1200" dirty="0" smtClean="0"/>
            <a:t> </a:t>
          </a:r>
          <a:endParaRPr lang="en-US" sz="1700" kern="1200" dirty="0"/>
        </a:p>
      </dsp:txBody>
      <dsp:txXfrm rot="10800000">
        <a:off x="4642313" y="1578768"/>
        <a:ext cx="1872070" cy="1870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F8823-379C-4B8C-9333-8E3C37EF8BB3}">
      <dsp:nvSpPr>
        <dsp:cNvPr id="0" name=""/>
        <dsp:cNvSpPr/>
      </dsp:nvSpPr>
      <dsp:spPr>
        <a:xfrm>
          <a:off x="0" y="0"/>
          <a:ext cx="7560840" cy="185410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4D5BE-5651-4B5A-A51F-FBDA7656EC67}">
      <dsp:nvSpPr>
        <dsp:cNvPr id="0" name=""/>
        <dsp:cNvSpPr/>
      </dsp:nvSpPr>
      <dsp:spPr>
        <a:xfrm>
          <a:off x="228907" y="247213"/>
          <a:ext cx="1651866" cy="135967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164FE-5E3C-4680-8DB5-3EE5CE351DCD}">
      <dsp:nvSpPr>
        <dsp:cNvPr id="0" name=""/>
        <dsp:cNvSpPr/>
      </dsp:nvSpPr>
      <dsp:spPr>
        <a:xfrm rot="10800000">
          <a:off x="228907" y="1854104"/>
          <a:ext cx="1651866" cy="2266127"/>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Predation</a:t>
          </a:r>
          <a:endParaRPr lang="en-US" sz="1400" kern="1200" dirty="0"/>
        </a:p>
      </dsp:txBody>
      <dsp:txXfrm rot="10800000">
        <a:off x="279708" y="1854104"/>
        <a:ext cx="1550264" cy="2215326"/>
      </dsp:txXfrm>
    </dsp:sp>
    <dsp:sp modelId="{7B800A13-A783-4B71-AD0B-F082E1C300C0}">
      <dsp:nvSpPr>
        <dsp:cNvPr id="0" name=""/>
        <dsp:cNvSpPr/>
      </dsp:nvSpPr>
      <dsp:spPr>
        <a:xfrm>
          <a:off x="2045960" y="247213"/>
          <a:ext cx="1651866" cy="135967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5EAD6C-8328-4B19-BC87-36EF670D8B4E}">
      <dsp:nvSpPr>
        <dsp:cNvPr id="0" name=""/>
        <dsp:cNvSpPr/>
      </dsp:nvSpPr>
      <dsp:spPr>
        <a:xfrm rot="10800000">
          <a:off x="2045960" y="1854104"/>
          <a:ext cx="1651866" cy="2266127"/>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Mutualism</a:t>
          </a:r>
          <a:endParaRPr lang="en-US" sz="1400" kern="1200" dirty="0"/>
        </a:p>
      </dsp:txBody>
      <dsp:txXfrm rot="10800000">
        <a:off x="2096761" y="1854104"/>
        <a:ext cx="1550264" cy="2215326"/>
      </dsp:txXfrm>
    </dsp:sp>
    <dsp:sp modelId="{A5B7CEEA-FF79-4879-BFC9-2E4CD88522C9}">
      <dsp:nvSpPr>
        <dsp:cNvPr id="0" name=""/>
        <dsp:cNvSpPr/>
      </dsp:nvSpPr>
      <dsp:spPr>
        <a:xfrm>
          <a:off x="3863013" y="247213"/>
          <a:ext cx="1651866" cy="135967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B3530-55EF-4041-A744-688350089DDE}">
      <dsp:nvSpPr>
        <dsp:cNvPr id="0" name=""/>
        <dsp:cNvSpPr/>
      </dsp:nvSpPr>
      <dsp:spPr>
        <a:xfrm rot="10800000">
          <a:off x="3863013" y="1854104"/>
          <a:ext cx="1651866" cy="2266127"/>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Parasitism</a:t>
          </a:r>
          <a:endParaRPr lang="en-US" sz="1400" kern="1200" dirty="0"/>
        </a:p>
      </dsp:txBody>
      <dsp:txXfrm rot="10800000">
        <a:off x="3913814" y="1854104"/>
        <a:ext cx="1550264" cy="2215326"/>
      </dsp:txXfrm>
    </dsp:sp>
    <dsp:sp modelId="{AFA8A2CE-A008-4254-834A-90CD046D7D74}">
      <dsp:nvSpPr>
        <dsp:cNvPr id="0" name=""/>
        <dsp:cNvSpPr/>
      </dsp:nvSpPr>
      <dsp:spPr>
        <a:xfrm>
          <a:off x="5680066" y="247213"/>
          <a:ext cx="1651866" cy="135967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BA4923-D328-4016-B2A5-C2B80EB37B36}">
      <dsp:nvSpPr>
        <dsp:cNvPr id="0" name=""/>
        <dsp:cNvSpPr/>
      </dsp:nvSpPr>
      <dsp:spPr>
        <a:xfrm rot="10800000">
          <a:off x="5680066" y="1854104"/>
          <a:ext cx="1651866" cy="2266127"/>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Commensalism</a:t>
          </a:r>
          <a:endParaRPr lang="en-US" sz="1400" kern="1200" dirty="0"/>
        </a:p>
      </dsp:txBody>
      <dsp:txXfrm rot="10800000">
        <a:off x="5730867" y="1854104"/>
        <a:ext cx="1550264" cy="2215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617DE-258D-450F-9C14-C34BF9C129A1}">
      <dsp:nvSpPr>
        <dsp:cNvPr id="0" name=""/>
        <dsp:cNvSpPr/>
      </dsp:nvSpPr>
      <dsp:spPr>
        <a:xfrm>
          <a:off x="1951912" y="1346146"/>
          <a:ext cx="3115463" cy="19217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FF9F61-8C0A-4F3C-A3FB-96BCEA65E6F9}">
      <dsp:nvSpPr>
        <dsp:cNvPr id="0" name=""/>
        <dsp:cNvSpPr/>
      </dsp:nvSpPr>
      <dsp:spPr>
        <a:xfrm>
          <a:off x="2104533" y="1491314"/>
          <a:ext cx="2815197" cy="1619891"/>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E4060-31D2-4770-B588-7CDBE06A24C1}">
      <dsp:nvSpPr>
        <dsp:cNvPr id="0" name=""/>
        <dsp:cNvSpPr/>
      </dsp:nvSpPr>
      <dsp:spPr>
        <a:xfrm>
          <a:off x="2104533" y="2624547"/>
          <a:ext cx="2815197" cy="489884"/>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19050" rIns="57150" bIns="0" numCol="1" spcCol="1270" anchor="b" anchorCtr="0">
          <a:noAutofit/>
        </a:bodyPr>
        <a:lstStyle/>
        <a:p>
          <a:pPr lvl="0" algn="r" defTabSz="1333500">
            <a:lnSpc>
              <a:spcPct val="100000"/>
            </a:lnSpc>
            <a:spcBef>
              <a:spcPct val="0"/>
            </a:spcBef>
            <a:spcAft>
              <a:spcPct val="35000"/>
            </a:spcAft>
          </a:pPr>
          <a:endParaRPr lang="en-US" sz="3000" kern="1200"/>
        </a:p>
      </dsp:txBody>
      <dsp:txXfrm>
        <a:off x="2104533" y="2624547"/>
        <a:ext cx="2815197" cy="489884"/>
      </dsp:txXfrm>
    </dsp:sp>
    <dsp:sp modelId="{8B0CBD34-5EE6-4589-9307-BACF8EE1A308}">
      <dsp:nvSpPr>
        <dsp:cNvPr id="0" name=""/>
        <dsp:cNvSpPr/>
      </dsp:nvSpPr>
      <dsp:spPr>
        <a:xfrm>
          <a:off x="3857465" y="0"/>
          <a:ext cx="1219310" cy="124383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D9674-E1D0-40A6-A55D-2F7D7048A7B3}">
      <dsp:nvSpPr>
        <dsp:cNvPr id="0" name=""/>
        <dsp:cNvSpPr/>
      </dsp:nvSpPr>
      <dsp:spPr>
        <a:xfrm>
          <a:off x="3932670" y="75579"/>
          <a:ext cx="1068348" cy="1092678"/>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8C8937-EE6A-46AA-9B30-B4A8F60F76D3}">
      <dsp:nvSpPr>
        <dsp:cNvPr id="0" name=""/>
        <dsp:cNvSpPr/>
      </dsp:nvSpPr>
      <dsp:spPr>
        <a:xfrm>
          <a:off x="3931564" y="841514"/>
          <a:ext cx="1068348" cy="32674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13970" rIns="41910" bIns="0" numCol="1" spcCol="1270" anchor="b" anchorCtr="0">
          <a:noAutofit/>
        </a:bodyPr>
        <a:lstStyle/>
        <a:p>
          <a:pPr lvl="0" algn="r" defTabSz="977900">
            <a:lnSpc>
              <a:spcPct val="90000"/>
            </a:lnSpc>
            <a:spcBef>
              <a:spcPct val="0"/>
            </a:spcBef>
            <a:spcAft>
              <a:spcPct val="35000"/>
            </a:spcAft>
          </a:pPr>
          <a:endParaRPr lang="en-US" sz="2200" kern="1200"/>
        </a:p>
      </dsp:txBody>
      <dsp:txXfrm>
        <a:off x="3931564" y="841514"/>
        <a:ext cx="1068348" cy="326743"/>
      </dsp:txXfrm>
    </dsp:sp>
    <dsp:sp modelId="{05331C52-82A1-4FD5-808B-F85A5B24F6AA}">
      <dsp:nvSpPr>
        <dsp:cNvPr id="0" name=""/>
        <dsp:cNvSpPr/>
      </dsp:nvSpPr>
      <dsp:spPr>
        <a:xfrm>
          <a:off x="5170228" y="2090421"/>
          <a:ext cx="1483079" cy="91663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97D74D-675A-4C3C-A9BF-37E689FA6FF8}">
      <dsp:nvSpPr>
        <dsp:cNvPr id="0" name=""/>
        <dsp:cNvSpPr/>
      </dsp:nvSpPr>
      <dsp:spPr>
        <a:xfrm>
          <a:off x="5245986" y="2166461"/>
          <a:ext cx="1332117" cy="765934"/>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C3196F-14D9-4AA4-A0E0-A3CD1736DF02}">
      <dsp:nvSpPr>
        <dsp:cNvPr id="0" name=""/>
        <dsp:cNvSpPr/>
      </dsp:nvSpPr>
      <dsp:spPr>
        <a:xfrm>
          <a:off x="5245986" y="2606113"/>
          <a:ext cx="1332117" cy="32674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13970" rIns="41910" bIns="0" numCol="1" spcCol="1270" anchor="b" anchorCtr="0">
          <a:noAutofit/>
        </a:bodyPr>
        <a:lstStyle/>
        <a:p>
          <a:pPr lvl="0" algn="r" defTabSz="977900">
            <a:lnSpc>
              <a:spcPct val="90000"/>
            </a:lnSpc>
            <a:spcBef>
              <a:spcPct val="0"/>
            </a:spcBef>
            <a:spcAft>
              <a:spcPct val="35000"/>
            </a:spcAft>
          </a:pPr>
          <a:endParaRPr lang="en-US" sz="2200" kern="1200"/>
        </a:p>
      </dsp:txBody>
      <dsp:txXfrm>
        <a:off x="5245986" y="2606113"/>
        <a:ext cx="1332117" cy="326743"/>
      </dsp:txXfrm>
    </dsp:sp>
    <dsp:sp modelId="{6FDE7551-3C65-4BE4-AF43-2C3F201726A0}">
      <dsp:nvSpPr>
        <dsp:cNvPr id="0" name=""/>
        <dsp:cNvSpPr/>
      </dsp:nvSpPr>
      <dsp:spPr>
        <a:xfrm>
          <a:off x="1123555" y="2483987"/>
          <a:ext cx="727715" cy="73920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29391-BE1B-4D17-B726-753E8DC477C4}">
      <dsp:nvSpPr>
        <dsp:cNvPr id="0" name=""/>
        <dsp:cNvSpPr/>
      </dsp:nvSpPr>
      <dsp:spPr>
        <a:xfrm>
          <a:off x="1198759" y="2561871"/>
          <a:ext cx="577859" cy="590350"/>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A024D-E79D-4970-8934-96C2A9E807CA}">
      <dsp:nvSpPr>
        <dsp:cNvPr id="0" name=""/>
        <dsp:cNvSpPr/>
      </dsp:nvSpPr>
      <dsp:spPr>
        <a:xfrm>
          <a:off x="1198759" y="2825939"/>
          <a:ext cx="577859" cy="32674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8575" tIns="9525" rIns="28575" bIns="0" numCol="1" spcCol="1270" anchor="b" anchorCtr="0">
          <a:noAutofit/>
        </a:bodyPr>
        <a:lstStyle/>
        <a:p>
          <a:pPr lvl="0" algn="r" defTabSz="666750">
            <a:lnSpc>
              <a:spcPct val="90000"/>
            </a:lnSpc>
            <a:spcBef>
              <a:spcPct val="0"/>
            </a:spcBef>
            <a:spcAft>
              <a:spcPct val="35000"/>
            </a:spcAft>
          </a:pPr>
          <a:endParaRPr lang="en-US" sz="1500" kern="1200"/>
        </a:p>
      </dsp:txBody>
      <dsp:txXfrm>
        <a:off x="1198759" y="2825939"/>
        <a:ext cx="577859" cy="326743"/>
      </dsp:txXfrm>
    </dsp:sp>
    <dsp:sp modelId="{715F7683-60DB-46D2-89F5-85984A2BDBD2}">
      <dsp:nvSpPr>
        <dsp:cNvPr id="0" name=""/>
        <dsp:cNvSpPr/>
      </dsp:nvSpPr>
      <dsp:spPr>
        <a:xfrm>
          <a:off x="4600111" y="3364674"/>
          <a:ext cx="1281796" cy="124383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2000" r="-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40FE8-3DAE-4A5F-A6CE-A3DDB0FB9D4C}">
      <dsp:nvSpPr>
        <dsp:cNvPr id="0" name=""/>
        <dsp:cNvSpPr/>
      </dsp:nvSpPr>
      <dsp:spPr>
        <a:xfrm>
          <a:off x="4673657" y="3441175"/>
          <a:ext cx="1130834" cy="1092678"/>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588DD2-EB02-4A89-B3DC-A798F62936AA}">
      <dsp:nvSpPr>
        <dsp:cNvPr id="0" name=""/>
        <dsp:cNvSpPr/>
      </dsp:nvSpPr>
      <dsp:spPr>
        <a:xfrm>
          <a:off x="4673657" y="4207110"/>
          <a:ext cx="1130834" cy="32674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13970" rIns="41910" bIns="0" numCol="1" spcCol="1270" anchor="b" anchorCtr="0">
          <a:noAutofit/>
        </a:bodyPr>
        <a:lstStyle/>
        <a:p>
          <a:pPr lvl="0" algn="r" defTabSz="977900">
            <a:lnSpc>
              <a:spcPct val="90000"/>
            </a:lnSpc>
            <a:spcBef>
              <a:spcPct val="0"/>
            </a:spcBef>
            <a:spcAft>
              <a:spcPct val="35000"/>
            </a:spcAft>
          </a:pPr>
          <a:endParaRPr lang="en-US" sz="2200" kern="1200"/>
        </a:p>
      </dsp:txBody>
      <dsp:txXfrm>
        <a:off x="4673657" y="4207110"/>
        <a:ext cx="1130834" cy="326743"/>
      </dsp:txXfrm>
    </dsp:sp>
    <dsp:sp modelId="{24FC8D31-35BB-4967-B9B4-3BEEC676D851}">
      <dsp:nvSpPr>
        <dsp:cNvPr id="0" name=""/>
        <dsp:cNvSpPr/>
      </dsp:nvSpPr>
      <dsp:spPr>
        <a:xfrm>
          <a:off x="1958548" y="3364674"/>
          <a:ext cx="1305574" cy="739205"/>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A5DF01-40F4-445D-BAF8-750B0B095DF0}">
      <dsp:nvSpPr>
        <dsp:cNvPr id="0" name=""/>
        <dsp:cNvSpPr/>
      </dsp:nvSpPr>
      <dsp:spPr>
        <a:xfrm>
          <a:off x="2034858" y="3441175"/>
          <a:ext cx="1156271" cy="590350"/>
        </a:xfrm>
        <a:prstGeom prst="rect">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9F1261-096F-4A54-A51C-FE7246F91314}">
      <dsp:nvSpPr>
        <dsp:cNvPr id="0" name=""/>
        <dsp:cNvSpPr/>
      </dsp:nvSpPr>
      <dsp:spPr>
        <a:xfrm>
          <a:off x="2034858" y="3704782"/>
          <a:ext cx="1156271" cy="326743"/>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1910" tIns="13970" rIns="41910" bIns="0" numCol="1" spcCol="1270" anchor="b" anchorCtr="0">
          <a:noAutofit/>
        </a:bodyPr>
        <a:lstStyle/>
        <a:p>
          <a:pPr lvl="0" algn="r" defTabSz="977900">
            <a:lnSpc>
              <a:spcPct val="90000"/>
            </a:lnSpc>
            <a:spcBef>
              <a:spcPct val="0"/>
            </a:spcBef>
            <a:spcAft>
              <a:spcPct val="35000"/>
            </a:spcAft>
          </a:pPr>
          <a:endParaRPr lang="en-US" sz="2200" kern="1200" dirty="0"/>
        </a:p>
      </dsp:txBody>
      <dsp:txXfrm>
        <a:off x="2034858" y="3704782"/>
        <a:ext cx="1156271" cy="32674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11/layout/ThemePictureAccent">
  <dgm:title val="Theme Picture Accent"/>
  <dgm:desc val="Use to show a group of pictures with the first picture being centered and the largest. Can contain up to six Level 1 pictures. Unused pictures do not appear, but remain available if you switch layouts.  Works best with small amounts of text."/>
  <dgm:catLst>
    <dgm:cat type="picture" pri="13250"/>
    <dgm:cat type="officeonline" pri="4000"/>
  </dgm:catLst>
  <dgm:sampData>
    <dgm:dataModel>
      <dgm:ptLst>
        <dgm:pt modelId="0" type="doc"/>
        <dgm:pt modelId="10">
          <dgm:prSet phldr="1"/>
        </dgm:pt>
        <dgm:pt modelId="20">
          <dgm:prSet phldr="1"/>
        </dgm:pt>
        <dgm:pt modelId="30">
          <dgm:prSet phldr="1"/>
        </dgm:pt>
        <dgm:pt modelId="40">
          <dgm:prSet phldr="1"/>
        </dgm:pt>
        <dgm:pt modelId="50">
          <dgm:prSet phldr="1"/>
        </dgm:pt>
        <dgm:pt modelId="60">
          <dgm:prSet phldr="1"/>
        </dgm:pt>
      </dgm:ptLst>
      <dgm:cxnLst>
        <dgm:cxn modelId="70" srcId="0" destId="10" srcOrd="0" destOrd="0"/>
        <dgm:cxn modelId="80" srcId="0" destId="20" srcOrd="1" destOrd="0"/>
        <dgm:cxn modelId="90" srcId="0" destId="30" srcOrd="2" destOrd="0"/>
        <dgm:cxn modelId="100" srcId="0" destId="40" srcOrd="3" destOrd="0"/>
        <dgm:cxn modelId="110" srcId="0" destId="50" srcOrd="4" destOrd="0"/>
        <dgm:cxn modelId="120" srcId="0" destId="60" srcOrd="5"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6"/>
      <dgm:chPref val="6"/>
      <dgm:dir/>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5" axis="ch" ptType="node" func="cnt" op="equ" val="2">
            <dgm:alg type="composite">
              <dgm:param type="ar" val="0.9528"/>
            </dgm:alg>
            <dgm:constrLst>
              <dgm:constr type="primFontSz" for="des" forName="Text1" val="65"/>
              <dgm:constr type="primFontSz" for="des" forName="Text2" refType="primFontSz" refFor="des" refForName="Text1" op="equ"/>
              <dgm:constr type="l" for="ch" forName="Image1" refType="w" fact="0"/>
              <dgm:constr type="t" for="ch" forName="Image1" refType="h" fact="0.4119"/>
              <dgm:constr type="w" for="ch" forName="Image1" refType="w" fact="0.997"/>
              <dgm:constr type="h" for="ch" forName="Image1" refType="h" fact="0.5881"/>
              <dgm:constr type="l" for="ch" forName="Accent1" refType="w" fact="0.049"/>
              <dgm:constr type="t" for="ch" forName="Accent1" refType="h" fact="0.4563"/>
              <dgm:constr type="w" for="ch" forName="Accent1" refType="w" fact="0.9008"/>
              <dgm:constr type="h" for="ch" forName="Accent1" refType="h" fact="0.4958"/>
              <dgm:constr type="l" for="ch" forName="Image2" refType="w" fact="0.6099"/>
              <dgm:constr type="t" for="ch" forName="Image2" refType="h" fact="0"/>
              <dgm:constr type="w" for="ch" forName="Image2" refType="w" fact="0.3901"/>
              <dgm:constr type="h" for="ch" forName="Image2" refType="h" fact="0.3806"/>
              <dgm:constr type="l" for="ch" forName="Accent2" refType="w" fact="0.6338"/>
              <dgm:constr type="t" for="ch" forName="Accent2" refType="h" fact="0.0231"/>
              <dgm:constr type="w" for="ch" forName="Accent2" refType="w" fact="0.3418"/>
              <dgm:constr type="h" for="ch" forName="Accent2" refType="h" fact="0.3343"/>
              <dgm:constr type="l" for="ch" forName="Text1" refType="w" fact="0.049"/>
              <dgm:constr type="t" for="ch" forName="Text1" refType="h" fact="0.8032"/>
              <dgm:constr type="w" for="ch" forName="Text1" refType="w" fact="0.9008"/>
              <dgm:constr type="h" for="ch" forName="Text1" refType="h" fact="0.1499"/>
              <dgm:constr type="l" for="ch" forName="Text2" refType="w" fact="0.6335"/>
              <dgm:constr type="t" for="ch" forName="Text2" refType="h" fact="0.2575"/>
              <dgm:constr type="w" for="ch" forName="Text2" refType="w" fact="0.3418"/>
              <dgm:constr type="h" for="ch" forName="Text2" refType="h" fact="0.0999"/>
            </dgm:constrLst>
          </dgm:if>
          <dgm:if name="Name6"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l" for="ch" forName="Image1" refType="w" fact="0"/>
              <dgm:constr type="t" for="ch" forName="Image1" refType="h" fact="0.4119"/>
              <dgm:constr type="w" for="ch" forName="Image1" refType="w" fact="0.6627"/>
              <dgm:constr type="h" for="ch" forName="Image1" refType="h" fact="0.5881"/>
              <dgm:constr type="l" for="ch" forName="Accent1" refType="w" fact="0.0326"/>
              <dgm:constr type="t" for="ch" forName="Accent1" refType="h" fact="0.4563"/>
              <dgm:constr type="w" for="ch" forName="Accent1" refType="w" fact="0.5988"/>
              <dgm:constr type="h" for="ch" forName="Accent1" refType="h" fact="0.4958"/>
              <dgm:constr type="l" for="ch" forName="Image3" refType="w" fact="0.6846"/>
              <dgm:constr type="t" for="ch" forName="Image3" refType="h" fact="0.6397"/>
              <dgm:constr type="w" for="ch" forName="Image3" refType="w" fact="0.3154"/>
              <dgm:constr type="h" for="ch" forName="Image3" refType="h" fact="0.2805"/>
              <dgm:constr type="l" for="ch" forName="Accent3" refType="w" fact="0.7006"/>
              <dgm:constr type="t" for="ch" forName="Accent3" refType="h" fact="0.6629"/>
              <dgm:constr type="w" for="ch" forName="Accent3" refType="w" fact="0.2833"/>
              <dgm:constr type="h" for="ch" forName="Accent3" refType="h" fact="0.2344"/>
              <dgm:constr type="l" for="ch" forName="Image2" refType="w" fact="0.4054"/>
              <dgm:constr type="t" for="ch" forName="Image2" refType="h" fact="0"/>
              <dgm:constr type="w" for="ch" forName="Image2" refType="w" fact="0.2593"/>
              <dgm:constr type="h" for="ch" forName="Image2" refType="h" fact="0.3806"/>
              <dgm:constr type="l" for="ch" forName="Accent2" refType="w" fact="0.4213"/>
              <dgm:constr type="t" for="ch" forName="Accent2" refType="h" fact="0.0231"/>
              <dgm:constr type="w" for="ch" forName="Accent2" refType="w" fact="0.2272"/>
              <dgm:constr type="h" for="ch" forName="Accent2" refType="h" fact="0.3343"/>
              <dgm:constr type="l" for="ch" forName="Text1" refType="w" fact="0.0326"/>
              <dgm:constr type="t" for="ch" forName="Text1" refType="h" fact="0.8032"/>
              <dgm:constr type="w" for="ch" forName="Text1" refType="w" fact="0.5988"/>
              <dgm:constr type="h" for="ch" forName="Text1" refType="h" fact="0.1499"/>
              <dgm:constr type="l" for="ch" forName="Text2" refType="w" fact="0.4211"/>
              <dgm:constr type="t" for="ch" forName="Text2" refType="h" fact="0.2575"/>
              <dgm:constr type="w" for="ch" forName="Text2" refType="w" fact="0.2272"/>
              <dgm:constr type="h" for="ch" forName="Text2" refType="h" fact="0.0999"/>
              <dgm:constr type="l" for="ch" forName="Text3" refType="w" fact="0.7006"/>
              <dgm:constr type="t" for="ch" forName="Text3" refType="h" fact="0.7974"/>
              <dgm:constr type="w" for="ch" forName="Text3" refType="w" fact="0.2833"/>
              <dgm:constr type="h" for="ch" forName="Text3" refType="h" fact="0.0999"/>
            </dgm:constrLst>
          </dgm:if>
          <dgm:if name="Name7"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l" for="ch" forName="Image1" refType="w" fact="0.1498"/>
              <dgm:constr type="t" for="ch" forName="Image1" refType="h" fact="0.4119"/>
              <dgm:constr type="w" for="ch" forName="Image1" refType="w" fact="0.5634"/>
              <dgm:constr type="h" for="ch" forName="Image1" refType="h" fact="0.5881"/>
              <dgm:constr type="l" for="ch" forName="Accent1" refType="w" fact="0.1774"/>
              <dgm:constr type="t" for="ch" forName="Accent1" refType="h" fact="0.4563"/>
              <dgm:constr type="w" for="ch" forName="Accent1" refType="w" fact="0.5091"/>
              <dgm:constr type="h" for="ch" forName="Accent1" refType="h" fact="0.4958"/>
              <dgm:constr type="l" for="ch" forName="Image4" refType="w" fact="0"/>
              <dgm:constr type="t" for="ch" forName="Image4" refType="h" fact="0.7601"/>
              <dgm:constr type="w" for="ch" forName="Image4" refType="w" fact="0.1316"/>
              <dgm:constr type="h" for="ch" forName="Image4" refType="h" fact="0.2262"/>
              <dgm:constr type="l" for="ch" forName="Accent4" refType="w" fact="0.0136"/>
              <dgm:constr type="t" for="ch" forName="Accent4" refType="h" fact="0.7839"/>
              <dgm:constr type="w" for="ch" forName="Accent4" refType="w" fact="0.1045"/>
              <dgm:constr type="h" for="ch" forName="Accent4" refType="h" fact="0.1806"/>
              <dgm:constr type="l" for="ch" forName="Image3" refType="w" fact="0.7318"/>
              <dgm:constr type="t" for="ch" forName="Image3" refType="h" fact="0.6397"/>
              <dgm:constr type="w" for="ch" forName="Image3" refType="w" fact="0.2682"/>
              <dgm:constr type="h" for="ch" forName="Image3" refType="h" fact="0.2805"/>
              <dgm:constr type="l" for="ch" forName="Accent3" refType="w" fact="0.7455"/>
              <dgm:constr type="t" for="ch" forName="Accent3" refType="h" fact="0.6629"/>
              <dgm:constr type="w" for="ch" forName="Accent3" refType="w" fact="0.2409"/>
              <dgm:constr type="h" for="ch" forName="Accent3" refType="h" fact="0.2344"/>
              <dgm:constr type="l" for="ch" forName="Image2" refType="w" fact="0.4944"/>
              <dgm:constr type="t" for="ch" forName="Image2" refType="h" fact="0"/>
              <dgm:constr type="w" for="ch" forName="Image2" refType="w" fact="0.2205"/>
              <dgm:constr type="h" for="ch" forName="Image2" refType="h" fact="0.3806"/>
              <dgm:constr type="l" for="ch" forName="Accent2" refType="w" fact="0.508"/>
              <dgm:constr type="t" for="ch" forName="Accent2" refType="h" fact="0.0231"/>
              <dgm:constr type="w" for="ch" forName="Accent2" refType="w" fact="0.1932"/>
              <dgm:constr type="h" for="ch" forName="Accent2" refType="h" fact="0.3343"/>
              <dgm:constr type="l" for="ch" forName="Text1" refType="w" fact="0.1774"/>
              <dgm:constr type="t" for="ch" forName="Text1" refType="h" fact="0.8032"/>
              <dgm:constr type="w" for="ch" forName="Text1" refType="w" fact="0.5091"/>
              <dgm:constr type="h" for="ch" forName="Text1" refType="h" fact="0.1499"/>
              <dgm:constr type="l" for="ch" forName="Text2" refType="w" fact="0.5078"/>
              <dgm:constr type="t" for="ch" forName="Text2" refType="h" fact="0.2575"/>
              <dgm:constr type="w" for="ch" forName="Text2" refType="w" fact="0.1932"/>
              <dgm:constr type="h" for="ch" forName="Text2" refType="h" fact="0.0999"/>
              <dgm:constr type="l" for="ch" forName="Text3" refType="w" fact="0.7455"/>
              <dgm:constr type="t" for="ch" forName="Text3" refType="h" fact="0.7974"/>
              <dgm:constr type="w" for="ch" forName="Text3" refType="w" fact="0.2409"/>
              <dgm:constr type="h" for="ch" forName="Text3" refType="h" fact="0.0999"/>
              <dgm:constr type="l" for="ch" forName="Text4" refType="w" fact="0.0136"/>
              <dgm:constr type="t" for="ch" forName="Text4" refType="h" fact="0.8647"/>
              <dgm:constr type="w" for="ch" forName="Text4" refType="w" fact="0.1045"/>
              <dgm:constr type="h" for="ch" forName="Text4" refType="h" fact="0.0999"/>
            </dgm:constrLst>
          </dgm:if>
          <dgm:if name="Name8"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4" refType="w" fact="0.0136"/>
              <dgm:constr type="t" for="ch" forName="Text4" refType="h" fact="0.6132"/>
              <dgm:constr type="w" for="ch" forName="Text4" refType="w" fact="0.1045"/>
              <dgm:constr type="h" for="ch" forName="Text4" refType="h" fact="0.0709"/>
            </dgm:constrLst>
          </dgm:if>
          <dgm:else name="Name9">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l" for="ch" forName="Image1" refType="w" fact="0.1498"/>
              <dgm:constr type="t" for="ch" forName="Image1" refType="h" fact="0.2921"/>
              <dgm:constr type="w" for="ch" forName="Image1" refType="w" fact="0.5634"/>
              <dgm:constr type="h" for="ch" forName="Image1" refType="h" fact="0.417"/>
              <dgm:constr type="l" for="ch" forName="Accent1" refType="w" fact="0.1774"/>
              <dgm:constr type="t" for="ch" forName="Accent1" refType="h" fact="0.3236"/>
              <dgm:constr type="w" for="ch" forName="Accent1" refType="w" fact="0.5091"/>
              <dgm:constr type="h" for="ch" forName="Accent1" refType="h" fact="0.3515"/>
              <dgm:constr type="l" for="ch" forName="Image4" refType="w" fact="0"/>
              <dgm:constr type="t" for="ch" forName="Image4" refType="h" fact="0.539"/>
              <dgm:constr type="w" for="ch" forName="Image4" refType="w" fact="0.1316"/>
              <dgm:constr type="h" for="ch" forName="Image4" refType="h" fact="0.1604"/>
              <dgm:constr type="l" for="ch" forName="Accent4" refType="w" fact="0.0136"/>
              <dgm:constr type="t" for="ch" forName="Accent4" refType="h" fact="0.5559"/>
              <dgm:constr type="w" for="ch" forName="Accent4" refType="w" fact="0.1045"/>
              <dgm:constr type="h" for="ch" forName="Accent4" refType="h" fact="0.1281"/>
              <dgm:constr type="l" for="ch" forName="Image5" refType="w" fact="0.6287"/>
              <dgm:constr type="t" for="ch" forName="Image5" refType="h" fact="0.7301"/>
              <dgm:constr type="w" for="ch" forName="Image5" refType="w" fact="0.2318"/>
              <dgm:constr type="h" for="ch" forName="Image5" refType="h" fact="0.2699"/>
              <dgm:constr type="l" for="ch" forName="Accent5" refType="w" fact="0.642"/>
              <dgm:constr type="t" for="ch" forName="Accent5" refType="h" fact="0.7467"/>
              <dgm:constr type="w" for="ch" forName="Accent5" refType="w" fact="0.2045"/>
              <dgm:constr type="h" for="ch" forName="Accent5" refType="h" fact="0.2371"/>
              <dgm:constr type="l" for="ch" forName="Image3" refType="w" fact="0.7318"/>
              <dgm:constr type="t" for="ch" forName="Image3" refType="h" fact="0.4536"/>
              <dgm:constr type="w" for="ch" forName="Image3" refType="w" fact="0.2682"/>
              <dgm:constr type="h" for="ch" forName="Image3" refType="h" fact="0.1989"/>
              <dgm:constr type="l" for="ch" forName="Accent3" refType="w" fact="0.7455"/>
              <dgm:constr type="t" for="ch" forName="Accent3" refType="h" fact="0.4701"/>
              <dgm:constr type="w" for="ch" forName="Accent3" refType="w" fact="0.2409"/>
              <dgm:constr type="h" for="ch" forName="Accent3" refType="h" fact="0.1662"/>
              <dgm:constr type="l" for="ch" forName="Image2" refType="w" fact="0.4944"/>
              <dgm:constr type="t" for="ch" forName="Image2" refType="h" fact="0"/>
              <dgm:constr type="w" for="ch" forName="Image2" refType="w" fact="0.2205"/>
              <dgm:constr type="h" for="ch" forName="Image2" refType="h" fact="0.2699"/>
              <dgm:constr type="l" for="ch" forName="Accent2" refType="w" fact="0.508"/>
              <dgm:constr type="t" for="ch" forName="Accent2" refType="h" fact="0.0164"/>
              <dgm:constr type="w" for="ch" forName="Accent2" refType="w" fact="0.1932"/>
              <dgm:constr type="h" for="ch" forName="Accent2" refType="h" fact="0.2371"/>
              <dgm:constr type="l" for="ch" forName="Text1" refType="w" fact="0.1774"/>
              <dgm:constr type="t" for="ch" forName="Text1" refType="h" fact="0.5695"/>
              <dgm:constr type="w" for="ch" forName="Text1" refType="w" fact="0.5091"/>
              <dgm:constr type="h" for="ch" forName="Text1" refType="h" fact="0.1063"/>
              <dgm:constr type="l" for="ch" forName="Image6" refType="w" fact="0.151"/>
              <dgm:constr type="t" for="ch" forName="Image6" refType="h" fact="0.7301"/>
              <dgm:constr type="w" for="ch" forName="Image6" refType="w" fact="0.2361"/>
              <dgm:constr type="h" for="ch" forName="Image6" refType="h" fact="0.1604"/>
              <dgm:constr type="l" for="ch" forName="Accent6" refType="w" fact="0.1648"/>
              <dgm:constr type="t" for="ch" forName="Accent6" refType="h" fact="0.7467"/>
              <dgm:constr type="w" for="ch" forName="Accent6" refType="w" fact="0.2091"/>
              <dgm:constr type="h" for="ch" forName="Accent6" refType="h" fact="0.1281"/>
              <dgm:constr type="l" for="ch" forName="Text2" refType="w" fact="0.5078"/>
              <dgm:constr type="t" for="ch" forName="Text2" refType="h" fact="0.1826"/>
              <dgm:constr type="w" for="ch" forName="Text2" refType="w" fact="0.1932"/>
              <dgm:constr type="h" for="ch" forName="Text2" refType="h" fact="0.0709"/>
              <dgm:constr type="l" for="ch" forName="Text3" refType="w" fact="0.7455"/>
              <dgm:constr type="t" for="ch" forName="Text3" refType="h" fact="0.5655"/>
              <dgm:constr type="w" for="ch" forName="Text3" refType="w" fact="0.2409"/>
              <dgm:constr type="h" for="ch" forName="Text3" refType="h" fact="0.0709"/>
              <dgm:constr type="l" for="ch" forName="Text5" refType="w" fact="0.642"/>
              <dgm:constr type="t" for="ch" forName="Text5" refType="h" fact="0.9129"/>
              <dgm:constr type="w" for="ch" forName="Text5" refType="w" fact="0.2045"/>
              <dgm:constr type="h" for="ch" forName="Text5" refType="h" fact="0.0709"/>
              <dgm:constr type="l" for="ch" forName="Text6" refType="w" fact="0.1648"/>
              <dgm:constr type="t" for="ch" forName="Text6" refType="h" fact="0.8039"/>
              <dgm:constr type="w" for="ch" forName="Text6" refType="w" fact="0.2091"/>
              <dgm:constr type="h" for="ch" forName="Text6" refType="h" fact="0.0709"/>
              <dgm:constr type="l" for="ch" forName="Text4" refType="w" fact="0.0136"/>
              <dgm:constr type="t" for="ch" forName="Text4" refType="h" fact="0.6132"/>
              <dgm:constr type="w" for="ch" forName="Text4" refType="w" fact="0.1045"/>
              <dgm:constr type="h" for="ch" forName="Text4" refType="h" fact="0.0709"/>
            </dgm:constrLst>
          </dgm:else>
        </dgm:choose>
      </dgm:if>
      <dgm:else name="Name10">
        <dgm:choose name="Name11">
          <dgm:if name="Name12" axis="ch" ptType="node" func="cnt" op="equ" val="1">
            <dgm:alg type="composite">
              <dgm:param type="ar" val="1.62"/>
            </dgm:alg>
            <dgm:constrLst>
              <dgm:constr type="primFontSz" for="des" forName="Text1" val="65"/>
              <dgm:constr type="l" for="ch" forName="Image1" refType="w" fact="0"/>
              <dgm:constr type="t" for="ch" forName="Image1" refType="h" fact="0"/>
              <dgm:constr type="w" for="ch" forName="Image1" refType="w"/>
              <dgm:constr type="h" for="ch" forName="Image1" refType="h"/>
              <dgm:constr type="l" for="ch" forName="Accent1" refType="w" fact="0.0491"/>
              <dgm:constr type="t" for="ch" forName="Accent1" refType="h" fact="0.0756"/>
              <dgm:constr type="w" for="ch" forName="Accent1" refType="w" fact="0.9035"/>
              <dgm:constr type="h" for="ch" forName="Accent1" refType="h" fact="0.8429"/>
              <dgm:constr type="l" for="ch" forName="Text1" refType="w" fact="0.0491"/>
              <dgm:constr type="t" for="ch" forName="Text1" refType="h" fact="0.6654"/>
              <dgm:constr type="w" for="ch" forName="Text1" refType="w" fact="0.9035"/>
              <dgm:constr type="h" for="ch" forName="Text1" refType="h" fact="0.2548"/>
            </dgm:constrLst>
          </dgm:if>
          <dgm:if name="Name13" axis="ch" ptType="node" func="cnt" op="equ" val="2">
            <dgm:alg type="composite">
              <dgm:param type="ar" val="0.9528"/>
            </dgm:alg>
            <dgm:constrLst>
              <dgm:constr type="primFontSz" for="des" forName="Text1" val="65"/>
              <dgm:constr type="primFontSz" for="des" forName="Text2" refType="primFontSz" refFor="des" refForName="Text1" op="equ"/>
              <dgm:constr type="r" for="ch" forName="Image1" refType="w"/>
              <dgm:constr type="t" for="ch" forName="Image1" refType="h" fact="0.4119"/>
              <dgm:constr type="w" for="ch" forName="Image1" refType="w" fact="0.997"/>
              <dgm:constr type="h" for="ch" forName="Image1" refType="h" fact="0.5881"/>
              <dgm:constr type="r" for="ch" forName="Accent1" refType="w" fact="0.951"/>
              <dgm:constr type="t" for="ch" forName="Accent1" refType="h" fact="0.4563"/>
              <dgm:constr type="w" for="ch" forName="Accent1" refType="w" fact="0.9008"/>
              <dgm:constr type="h" for="ch" forName="Accent1" refType="h" fact="0.4958"/>
              <dgm:constr type="r" for="ch" forName="Image2" refType="w" fact="0.3901"/>
              <dgm:constr type="t" for="ch" forName="Image2" refType="h" fact="0"/>
              <dgm:constr type="w" for="ch" forName="Image2" refType="w" fact="0.3901"/>
              <dgm:constr type="h" for="ch" forName="Image2" refType="h" fact="0.3806"/>
              <dgm:constr type="r" for="ch" forName="Accent2" refType="w" fact="0.3662"/>
              <dgm:constr type="t" for="ch" forName="Accent2" refType="h" fact="0.0231"/>
              <dgm:constr type="w" for="ch" forName="Accent2" refType="w" fact="0.3418"/>
              <dgm:constr type="h" for="ch" forName="Accent2" refType="h" fact="0.3343"/>
              <dgm:constr type="r" for="ch" forName="Text1" refType="w" fact="0.951"/>
              <dgm:constr type="t" for="ch" forName="Text1" refType="h" fact="0.8032"/>
              <dgm:constr type="w" for="ch" forName="Text1" refType="w" fact="0.9008"/>
              <dgm:constr type="h" for="ch" forName="Text1" refType="h" fact="0.1499"/>
              <dgm:constr type="r" for="ch" forName="Text2" refType="w" fact="0.3665"/>
              <dgm:constr type="t" for="ch" forName="Text2" refType="h" fact="0.2575"/>
              <dgm:constr type="w" for="ch" forName="Text2" refType="w" fact="0.3418"/>
              <dgm:constr type="h" for="ch" forName="Text2" refType="h" fact="0.0999"/>
            </dgm:constrLst>
          </dgm:if>
          <dgm:if name="Name14" axis="ch" ptType="node" func="cnt" op="equ" val="3">
            <dgm:alg type="composite">
              <dgm:param type="ar" val="1.4351"/>
            </dgm:alg>
            <dgm:constrLst>
              <dgm:constr type="primFontSz" for="des" forName="Text1" val="65"/>
              <dgm:constr type="primFontSz" for="des" forName="Text2" refType="primFontSz" refFor="des" refForName="Text1" op="equ"/>
              <dgm:constr type="primFontSz" for="des" forName="Text3" refType="primFontSz" refFor="des" refForName="Text1" op="equ"/>
              <dgm:constr type="r" for="ch" forName="Image1" refType="w"/>
              <dgm:constr type="t" for="ch" forName="Image1" refType="h" fact="0.4119"/>
              <dgm:constr type="w" for="ch" forName="Image1" refType="w" fact="0.6627"/>
              <dgm:constr type="h" for="ch" forName="Image1" refType="h" fact="0.5881"/>
              <dgm:constr type="r" for="ch" forName="Accent1" refType="w" fact="0.9674"/>
              <dgm:constr type="t" for="ch" forName="Accent1" refType="h" fact="0.4563"/>
              <dgm:constr type="w" for="ch" forName="Accent1" refType="w" fact="0.5988"/>
              <dgm:constr type="h" for="ch" forName="Accent1" refType="h" fact="0.4958"/>
              <dgm:constr type="r" for="ch" forName="Image3" refType="w" fact="0.3154"/>
              <dgm:constr type="t" for="ch" forName="Image3" refType="h" fact="0.6397"/>
              <dgm:constr type="w" for="ch" forName="Image3" refType="w" fact="0.3154"/>
              <dgm:constr type="h" for="ch" forName="Image3" refType="h" fact="0.2805"/>
              <dgm:constr type="r" for="ch" forName="Accent3" refType="w" fact="0.2994"/>
              <dgm:constr type="t" for="ch" forName="Accent3" refType="h" fact="0.6629"/>
              <dgm:constr type="w" for="ch" forName="Accent3" refType="w" fact="0.2833"/>
              <dgm:constr type="h" for="ch" forName="Accent3" refType="h" fact="0.2344"/>
              <dgm:constr type="r" for="ch" forName="Image2" refType="w" fact="0.5946"/>
              <dgm:constr type="t" for="ch" forName="Image2" refType="h" fact="0"/>
              <dgm:constr type="w" for="ch" forName="Image2" refType="w" fact="0.2593"/>
              <dgm:constr type="h" for="ch" forName="Image2" refType="h" fact="0.3806"/>
              <dgm:constr type="r" for="ch" forName="Accent2" refType="w" fact="0.5787"/>
              <dgm:constr type="t" for="ch" forName="Accent2" refType="h" fact="0.0231"/>
              <dgm:constr type="w" for="ch" forName="Accent2" refType="w" fact="0.2272"/>
              <dgm:constr type="h" for="ch" forName="Accent2" refType="h" fact="0.3343"/>
              <dgm:constr type="r" for="ch" forName="Text1" refType="w" fact="0.9674"/>
              <dgm:constr type="t" for="ch" forName="Text1" refType="h" fact="0.8032"/>
              <dgm:constr type="w" for="ch" forName="Text1" refType="w" fact="0.5988"/>
              <dgm:constr type="h" for="ch" forName="Text1" refType="h" fact="0.1499"/>
              <dgm:constr type="r" for="ch" forName="Text2" refType="w" fact="0.5789"/>
              <dgm:constr type="t" for="ch" forName="Text2" refType="h" fact="0.2575"/>
              <dgm:constr type="w" for="ch" forName="Text2" refType="w" fact="0.2272"/>
              <dgm:constr type="h" for="ch" forName="Text2" refType="h" fact="0.0999"/>
              <dgm:constr type="r" for="ch" forName="Text3" refType="w" fact="0.2994"/>
              <dgm:constr type="t" for="ch" forName="Text3" refType="h" fact="0.7974"/>
              <dgm:constr type="w" for="ch" forName="Text3" refType="w" fact="0.2833"/>
              <dgm:constr type="h" for="ch" forName="Text3" refType="h" fact="0.0999"/>
            </dgm:constrLst>
          </dgm:if>
          <dgm:if name="Name15" axis="ch" ptType="node" func="cnt" op="equ" val="4">
            <dgm:alg type="composite">
              <dgm:param type="ar" val="1.6922"/>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r" for="ch" forName="Image1" refType="w" fact="0.8502"/>
              <dgm:constr type="t" for="ch" forName="Image1" refType="h" fact="0.4119"/>
              <dgm:constr type="w" for="ch" forName="Image1" refType="w" fact="0.5634"/>
              <dgm:constr type="h" for="ch" forName="Image1" refType="h" fact="0.5881"/>
              <dgm:constr type="r" for="ch" forName="Accent1" refType="w" fact="0.8226"/>
              <dgm:constr type="t" for="ch" forName="Accent1" refType="h" fact="0.4563"/>
              <dgm:constr type="w" for="ch" forName="Accent1" refType="w" fact="0.5091"/>
              <dgm:constr type="h" for="ch" forName="Accent1" refType="h" fact="0.4958"/>
              <dgm:constr type="r" for="ch" forName="Image4" refType="w"/>
              <dgm:constr type="t" for="ch" forName="Image4" refType="h" fact="0.7601"/>
              <dgm:constr type="w" for="ch" forName="Image4" refType="w" fact="0.1316"/>
              <dgm:constr type="h" for="ch" forName="Image4" refType="h" fact="0.2262"/>
              <dgm:constr type="r" for="ch" forName="Accent4" refType="w" fact="0.9864"/>
              <dgm:constr type="t" for="ch" forName="Accent4" refType="h" fact="0.7839"/>
              <dgm:constr type="w" for="ch" forName="Accent4" refType="w" fact="0.1045"/>
              <dgm:constr type="h" for="ch" forName="Accent4" refType="h" fact="0.1806"/>
              <dgm:constr type="r" for="ch" forName="Image3" refType="w" fact="0.2682"/>
              <dgm:constr type="t" for="ch" forName="Image3" refType="h" fact="0.6397"/>
              <dgm:constr type="w" for="ch" forName="Image3" refType="w" fact="0.2682"/>
              <dgm:constr type="h" for="ch" forName="Image3" refType="h" fact="0.2805"/>
              <dgm:constr type="r" for="ch" forName="Accent3" refType="w" fact="0.2545"/>
              <dgm:constr type="t" for="ch" forName="Accent3" refType="h" fact="0.6629"/>
              <dgm:constr type="w" for="ch" forName="Accent3" refType="w" fact="0.2409"/>
              <dgm:constr type="h" for="ch" forName="Accent3" refType="h" fact="0.2344"/>
              <dgm:constr type="r" for="ch" forName="Image2" refType="w" fact="0.5056"/>
              <dgm:constr type="t" for="ch" forName="Image2" refType="h" fact="0"/>
              <dgm:constr type="w" for="ch" forName="Image2" refType="w" fact="0.2205"/>
              <dgm:constr type="h" for="ch" forName="Image2" refType="h" fact="0.3806"/>
              <dgm:constr type="r" for="ch" forName="Accent2" refType="w" fact="0.492"/>
              <dgm:constr type="t" for="ch" forName="Accent2" refType="h" fact="0.0231"/>
              <dgm:constr type="w" for="ch" forName="Accent2" refType="w" fact="0.1932"/>
              <dgm:constr type="h" for="ch" forName="Accent2" refType="h" fact="0.3343"/>
              <dgm:constr type="r" for="ch" forName="Text1" refType="w" fact="0.8226"/>
              <dgm:constr type="t" for="ch" forName="Text1" refType="h" fact="0.8032"/>
              <dgm:constr type="w" for="ch" forName="Text1" refType="w" fact="0.5091"/>
              <dgm:constr type="h" for="ch" forName="Text1" refType="h" fact="0.1499"/>
              <dgm:constr type="r" for="ch" forName="Text2" refType="w" fact="0.4922"/>
              <dgm:constr type="t" for="ch" forName="Text2" refType="h" fact="0.2575"/>
              <dgm:constr type="w" for="ch" forName="Text2" refType="w" fact="0.1932"/>
              <dgm:constr type="h" for="ch" forName="Text2" refType="h" fact="0.0999"/>
              <dgm:constr type="r" for="ch" forName="Text3" refType="w" fact="0.2545"/>
              <dgm:constr type="t" for="ch" forName="Text3" refType="h" fact="0.7974"/>
              <dgm:constr type="w" for="ch" forName="Text3" refType="w" fact="0.2409"/>
              <dgm:constr type="h" for="ch" forName="Text3" refType="h" fact="0.0999"/>
              <dgm:constr type="r" for="ch" forName="Text4" refType="w" fact="0.9864"/>
              <dgm:constr type="t" for="ch" forName="Text4" refType="h" fact="0.8647"/>
              <dgm:constr type="w" for="ch" forName="Text4" refType="w" fact="0.1045"/>
              <dgm:constr type="h" for="ch" forName="Text4" refType="h" fact="0.0999"/>
            </dgm:constrLst>
          </dgm:if>
          <dgm:if name="Name16" axis="ch" ptType="node" func="cnt" op="equ" val="5">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2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4" refType="w" fact="0.9864"/>
              <dgm:constr type="t" for="ch" forName="Text4" refType="h" fact="0.6132"/>
              <dgm:constr type="w" for="ch" forName="Text4" refType="w" fact="0.1045"/>
              <dgm:constr type="h" for="ch" forName="Text4" refType="h" fact="0.0709"/>
            </dgm:constrLst>
          </dgm:if>
          <dgm:else name="Name17">
            <dgm:alg type="composite">
              <dgm:param type="ar" val="1.1999"/>
            </dgm:alg>
            <dgm:constrLst>
              <dgm:constr type="primFontSz" for="des" forName="Text1" val="65"/>
              <dgm:constr type="primFontSz" for="des" forName="Text2" refType="primFontSz" refFor="des" refForName="Text1" op="equ"/>
              <dgm:constr type="primFontSz" for="des" forName="Text3" refType="primFontSz" refFor="des" refForName="Text1" op="equ"/>
              <dgm:constr type="primFontSz" for="des" forName="Text4" refType="primFontSz" refFor="des" refForName="Text1" op="equ"/>
              <dgm:constr type="primFontSz" for="des" forName="Text5" refType="primFontSz" refFor="des" refForName="Text1" op="equ"/>
              <dgm:constr type="primFontSz" for="des" forName="Text6" refType="primFontSz" refFor="des" refForName="Text1" op="equ"/>
              <dgm:constr type="r" for="ch" forName="Image1" refType="w" fact="0.8502"/>
              <dgm:constr type="t" for="ch" forName="Image1" refType="h" fact="0.2921"/>
              <dgm:constr type="w" for="ch" forName="Image1" refType="w" fact="0.5634"/>
              <dgm:constr type="h" for="ch" forName="Image1" refType="h" fact="0.417"/>
              <dgm:constr type="r" for="ch" forName="Accent1" refType="w" fact="0.8226"/>
              <dgm:constr type="t" for="ch" forName="Accent1" refType="h" fact="0.3236"/>
              <dgm:constr type="w" for="ch" forName="Accent1" refType="w" fact="0.5091"/>
              <dgm:constr type="h" for="ch" forName="Accent1" refType="h" fact="0.3515"/>
              <dgm:constr type="r" for="ch" forName="Image4" refType="w"/>
              <dgm:constr type="t" for="ch" forName="Image4" refType="h" fact="0.539"/>
              <dgm:constr type="w" for="ch" forName="Image4" refType="w" fact="0.1316"/>
              <dgm:constr type="h" for="ch" forName="Image4" refType="h" fact="0.1604"/>
              <dgm:constr type="r" for="ch" forName="Accent4" refType="w" fact="0.9864"/>
              <dgm:constr type="t" for="ch" forName="Accent4" refType="h" fact="0.5559"/>
              <dgm:constr type="w" for="ch" forName="Accent4" refType="w" fact="0.1045"/>
              <dgm:constr type="h" for="ch" forName="Accent4" refType="h" fact="0.1281"/>
              <dgm:constr type="r" for="ch" forName="Image5" refType="w" fact="0.3713"/>
              <dgm:constr type="t" for="ch" forName="Image5" refType="h" fact="0.7301"/>
              <dgm:constr type="w" for="ch" forName="Image5" refType="w" fact="0.2318"/>
              <dgm:constr type="h" for="ch" forName="Image5" refType="h" fact="0.2699"/>
              <dgm:constr type="r" for="ch" forName="Accent5" refType="w" fact="0.358"/>
              <dgm:constr type="t" for="ch" forName="Accent5" refType="h" fact="0.7467"/>
              <dgm:constr type="w" for="ch" forName="Accent5" refType="w" fact="0.2045"/>
              <dgm:constr type="h" for="ch" forName="Accent5" refType="h" fact="0.2371"/>
              <dgm:constr type="r" for="ch" forName="Image3" refType="w" fact="0.2682"/>
              <dgm:constr type="t" for="ch" forName="Image3" refType="h" fact="0.4536"/>
              <dgm:constr type="w" for="ch" forName="Image3" refType="w" fact="0.2682"/>
              <dgm:constr type="h" for="ch" forName="Image3" refType="h" fact="0.1989"/>
              <dgm:constr type="r" for="ch" forName="Accent3" refType="w" fact="0.2545"/>
              <dgm:constr type="t" for="ch" forName="Accent3" refType="h" fact="0.4701"/>
              <dgm:constr type="w" for="ch" forName="Accent3" refType="w" fact="0.2409"/>
              <dgm:constr type="h" for="ch" forName="Accent3" refType="h" fact="0.1662"/>
              <dgm:constr type="r" for="ch" forName="Image2" refType="w" fact="0.5056"/>
              <dgm:constr type="t" for="ch" forName="Image2" refType="h" fact="0"/>
              <dgm:constr type="w" for="ch" forName="Image2" refType="w" fact="0.2205"/>
              <dgm:constr type="h" for="ch" forName="Image2" refType="h" fact="0.2699"/>
              <dgm:constr type="r" for="ch" forName="Accent2" refType="w" fact="0.492"/>
              <dgm:constr type="t" for="ch" forName="Accent2" refType="h" fact="0.0164"/>
              <dgm:constr type="w" for="ch" forName="Accent2" refType="w" fact="0.1932"/>
              <dgm:constr type="h" for="ch" forName="Accent2" refType="h" fact="0.2371"/>
              <dgm:constr type="r" for="ch" forName="Text1" refType="w" fact="0.8226"/>
              <dgm:constr type="t" for="ch" forName="Text1" refType="h" fact="0.5695"/>
              <dgm:constr type="w" for="ch" forName="Text1" refType="w" fact="0.5091"/>
              <dgm:constr type="h" for="ch" forName="Text1" refType="h" fact="0.1063"/>
              <dgm:constr type="r" for="ch" forName="Image6" refType="w" fact="0.849"/>
              <dgm:constr type="t" for="ch" forName="Image6" refType="h" fact="0.7301"/>
              <dgm:constr type="w" for="ch" forName="Image6" refType="w" fact="0.2361"/>
              <dgm:constr type="h" for="ch" forName="Image6" refType="h" fact="0.1604"/>
              <dgm:constr type="r" for="ch" forName="Accent6" refType="w" fact="0.8352"/>
              <dgm:constr type="t" for="ch" forName="Accent6" refType="h" fact="0.7467"/>
              <dgm:constr type="w" for="ch" forName="Accent6" refType="w" fact="0.2091"/>
              <dgm:constr type="h" for="ch" forName="Accent6" refType="h" fact="0.1281"/>
              <dgm:constr type="r" for="ch" forName="Text2" refType="w" fact="0.4922"/>
              <dgm:constr type="t" for="ch" forName="Text2" refType="h" fact="0.1826"/>
              <dgm:constr type="w" for="ch" forName="Text2" refType="w" fact="0.1932"/>
              <dgm:constr type="h" for="ch" forName="Text2" refType="h" fact="0.0709"/>
              <dgm:constr type="r" for="ch" forName="Text3" refType="w" fact="0.2545"/>
              <dgm:constr type="t" for="ch" forName="Text3" refType="h" fact="0.5655"/>
              <dgm:constr type="w" for="ch" forName="Text3" refType="w" fact="0.2409"/>
              <dgm:constr type="h" for="ch" forName="Text3" refType="h" fact="0.0709"/>
              <dgm:constr type="r" for="ch" forName="Text5" refType="w" fact="0.358"/>
              <dgm:constr type="t" for="ch" forName="Text5" refType="h" fact="0.9129"/>
              <dgm:constr type="w" for="ch" forName="Text5" refType="w" fact="0.2045"/>
              <dgm:constr type="h" for="ch" forName="Text5" refType="h" fact="0.0709"/>
              <dgm:constr type="r" for="ch" forName="Text6" refType="w" fact="0.8352"/>
              <dgm:constr type="t" for="ch" forName="Text6" refType="h" fact="0.8039"/>
              <dgm:constr type="w" for="ch" forName="Text6" refType="w" fact="0.2091"/>
              <dgm:constr type="h" for="ch" forName="Text6" refType="h" fact="0.0709"/>
              <dgm:constr type="r" for="ch" forName="Text4" refType="w" fact="0.9864"/>
              <dgm:constr type="t" for="ch" forName="Text4" refType="h" fact="0.6132"/>
              <dgm:constr type="w" for="ch" forName="Text4" refType="w" fact="0.1045"/>
              <dgm:constr type="h" for="ch" forName="Text4" refType="h" fact="0.0709"/>
            </dgm:constrLst>
          </dgm:else>
        </dgm:choose>
      </dgm:else>
    </dgm:choose>
    <dgm:forEach name="wrapper" axis="self" ptType="parTrans">
      <dgm:forEach name="ImageRepeat" axis="self">
        <dgm:layoutNode name="Image" styleLbl="alignImgPlace1">
          <dgm:alg type="sp"/>
          <dgm:shape xmlns:r="http://schemas.openxmlformats.org/officeDocument/2006/relationships" type="rect" r:blip="" blipPhldr="1">
            <dgm:adjLst/>
          </dgm:shape>
          <dgm:presOf/>
        </dgm:layoutNode>
      </dgm:forEach>
      <dgm:forEach name="accentRepeat" axis="self">
        <dgm:layoutNode name="Accent" styleLbl="parChTrans1D1">
          <dgm:alg type="sp"/>
          <dgm:shape xmlns:r="http://schemas.openxmlformats.org/officeDocument/2006/relationships" type="rect" r:blip="">
            <dgm:adjLst/>
          </dgm:shape>
          <dgm:presOf/>
        </dgm:layoutNode>
      </dgm:forEach>
    </dgm:forEach>
    <dgm:forEach name="Name18" axis="ch" ptType="node" cnt="1">
      <dgm:layoutNode name="Image1">
        <dgm:alg type="sp"/>
        <dgm:shape xmlns:r="http://schemas.openxmlformats.org/officeDocument/2006/relationships" r:blip="">
          <dgm:adjLst/>
        </dgm:shape>
        <dgm:presOf/>
        <dgm:forEach name="Name19" ref="ImageRepeat"/>
      </dgm:layoutNode>
      <dgm:layoutNode name="Accent1">
        <dgm:alg type="sp"/>
        <dgm:shape xmlns:r="http://schemas.openxmlformats.org/officeDocument/2006/relationships" r:blip="">
          <dgm:adjLst/>
        </dgm:shape>
        <dgm:presOf/>
        <dgm:constrLst/>
        <dgm:forEach name="Name20" ref="accentRepeat"/>
      </dgm:layoutNode>
      <dgm:layoutNode name="Text1" styleLbl="alignImgPlace1">
        <dgm:varLst>
          <dgm:chMax val="0"/>
          <dgm:chPref val="0"/>
          <dgm:bulletEnabled val="1"/>
        </dgm:varLst>
        <dgm:alg type="tx">
          <dgm:param type="parTxLTRAlign" val="r"/>
          <dgm:param type="shpTxLTRAlignCh" val="r"/>
          <dgm:param type="txAnchorVert" val="b"/>
          <dgm:param type="txAnchorVertCh" val="b"/>
          <dgm:param type="lnSpPar" val="100"/>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1" axis="ch" ptType="node" st="2" cnt="1">
      <dgm:layoutNode name="Image2">
        <dgm:alg type="sp"/>
        <dgm:shape xmlns:r="http://schemas.openxmlformats.org/officeDocument/2006/relationships" r:blip="">
          <dgm:adjLst/>
        </dgm:shape>
        <dgm:presOf/>
        <dgm:forEach name="Name22" ref="ImageRepeat"/>
      </dgm:layoutNode>
      <dgm:layoutNode name="Accent2">
        <dgm:alg type="sp"/>
        <dgm:shape xmlns:r="http://schemas.openxmlformats.org/officeDocument/2006/relationships" r:blip="">
          <dgm:adjLst/>
        </dgm:shape>
        <dgm:presOf/>
        <dgm:constrLst/>
        <dgm:forEach name="Name23" ref="accentRepeat"/>
      </dgm:layoutNode>
      <dgm:layoutNode name="Text2"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4" axis="ch" ptType="node" st="3" cnt="1">
      <dgm:layoutNode name="Image3">
        <dgm:alg type="sp"/>
        <dgm:shape xmlns:r="http://schemas.openxmlformats.org/officeDocument/2006/relationships" r:blip="">
          <dgm:adjLst/>
        </dgm:shape>
        <dgm:presOf/>
        <dgm:forEach name="Name25" ref="ImageRepeat"/>
      </dgm:layoutNode>
      <dgm:layoutNode name="Accent3">
        <dgm:alg type="sp"/>
        <dgm:shape xmlns:r="http://schemas.openxmlformats.org/officeDocument/2006/relationships" r:blip="">
          <dgm:adjLst/>
        </dgm:shape>
        <dgm:presOf/>
        <dgm:constrLst/>
        <dgm:forEach name="Name26" ref="accentRepeat"/>
      </dgm:layoutNode>
      <dgm:layoutNode name="Text3"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27" axis="ch" ptType="node" st="4" cnt="1">
      <dgm:layoutNode name="Image4">
        <dgm:alg type="sp"/>
        <dgm:shape xmlns:r="http://schemas.openxmlformats.org/officeDocument/2006/relationships" r:blip="">
          <dgm:adjLst/>
        </dgm:shape>
        <dgm:presOf/>
        <dgm:forEach name="Name28" ref="ImageRepeat"/>
      </dgm:layoutNode>
      <dgm:layoutNode name="Accent4">
        <dgm:alg type="sp"/>
        <dgm:shape xmlns:r="http://schemas.openxmlformats.org/officeDocument/2006/relationships" r:blip="">
          <dgm:adjLst/>
        </dgm:shape>
        <dgm:presOf/>
        <dgm:constrLst/>
        <dgm:forEach name="Name29" ref="accentRepeat"/>
      </dgm:layoutNode>
      <dgm:layoutNode name="Text4"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0" axis="ch" ptType="node" st="5" cnt="1">
      <dgm:layoutNode name="Image5">
        <dgm:alg type="sp"/>
        <dgm:shape xmlns:r="http://schemas.openxmlformats.org/officeDocument/2006/relationships" r:blip="">
          <dgm:adjLst/>
        </dgm:shape>
        <dgm:presOf/>
        <dgm:forEach name="Name31" ref="ImageRepeat"/>
      </dgm:layoutNode>
      <dgm:layoutNode name="Accent5">
        <dgm:alg type="sp"/>
        <dgm:shape xmlns:r="http://schemas.openxmlformats.org/officeDocument/2006/relationships" r:blip="">
          <dgm:adjLst/>
        </dgm:shape>
        <dgm:presOf/>
        <dgm:constrLst/>
        <dgm:forEach name="Name32" ref="accentRepeat"/>
      </dgm:layoutNode>
      <dgm:layoutNode name="Text5"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forEach name="Name33" axis="ch" ptType="node" st="6" cnt="1">
      <dgm:layoutNode name="Image6">
        <dgm:alg type="sp"/>
        <dgm:shape xmlns:r="http://schemas.openxmlformats.org/officeDocument/2006/relationships" r:blip="">
          <dgm:adjLst/>
        </dgm:shape>
        <dgm:presOf/>
        <dgm:forEach name="Name34" ref="ImageRepeat"/>
      </dgm:layoutNode>
      <dgm:layoutNode name="Accent6">
        <dgm:alg type="sp"/>
        <dgm:shape xmlns:r="http://schemas.openxmlformats.org/officeDocument/2006/relationships" r:blip="">
          <dgm:adjLst/>
        </dgm:shape>
        <dgm:presOf/>
        <dgm:constrLst/>
        <dgm:forEach name="Name35" ref="accentRepeat"/>
      </dgm:layoutNode>
      <dgm:layoutNode name="Text6" styleLbl="alignImgPlace1">
        <dgm:varLst>
          <dgm:chMax val="0"/>
          <dgm:chPref val="0"/>
          <dgm:bulletEnabled val="1"/>
        </dgm:varLst>
        <dgm:alg type="tx">
          <dgm:param type="parTxLTRAlign" val="r"/>
          <dgm:param type="shpTxLTRAlignCh" val="r"/>
          <dgm:param type="txAnchorVert" val="b"/>
          <dgm:param type="txAnchorVertCh" val="b"/>
        </dgm:alg>
        <dgm:shape xmlns:r="http://schemas.openxmlformats.org/officeDocument/2006/relationships" type="rect" r:blip="" hideGeom="1">
          <dgm:adjLst/>
        </dgm:shape>
        <dgm:presOf axis="desOrSelf" ptType="node"/>
        <dgm:constrLst>
          <dgm:constr type="lMarg" refType="primFontSz" fact="0.15"/>
          <dgm:constr type="rMarg" refType="primFontSz" fact="0.15"/>
          <dgm:constr type="tMarg" refType="primFontSz" fact="0.05"/>
          <dgm:constr type="bMarg" refType="primFontSz" fact="0"/>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fld id="{B78157D7-7C31-42CF-A216-8B6248EB8AE2}" type="datetimeFigureOut">
              <a:rPr lang="en-US"/>
              <a:pPr>
                <a:defRPr/>
              </a:pPr>
              <a:t>5/8/2012</a:t>
            </a:fld>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1" charset="-128"/>
                <a:cs typeface="+mn-cs"/>
              </a:defRPr>
            </a:lvl1pPr>
          </a:lstStyle>
          <a:p>
            <a:pPr>
              <a:defRPr/>
            </a:pPr>
            <a:fld id="{9871DE12-E1EC-40B4-A651-765EF74E9DA1}" type="slidenum">
              <a:rPr lang="en-US"/>
              <a:pPr>
                <a:defRPr/>
              </a:pPr>
              <a:t>‹#›</a:t>
            </a:fld>
            <a:endParaRPr lang="en-US"/>
          </a:p>
        </p:txBody>
      </p:sp>
    </p:spTree>
    <p:extLst>
      <p:ext uri="{BB962C8B-B14F-4D97-AF65-F5344CB8AC3E}">
        <p14:creationId xmlns:p14="http://schemas.microsoft.com/office/powerpoint/2010/main" val="16237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en-US"/>
          </a:p>
        </p:txBody>
      </p:sp>
      <p:sp>
        <p:nvSpPr>
          <p:cNvPr id="25603"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1" charset="-128"/>
                <a:cs typeface="+mn-cs"/>
              </a:defRPr>
            </a:lvl1pPr>
          </a:lstStyle>
          <a:p>
            <a:pPr>
              <a:defRPr/>
            </a:pPr>
            <a:fld id="{914DEC3D-8AAF-4E91-8F4D-44F8D7904900}" type="datetimeFigureOut">
              <a:rPr lang="en-US"/>
              <a:pPr>
                <a:defRPr/>
              </a:pPr>
              <a:t>5/8/2012</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1" charset="-128"/>
                <a:cs typeface="+mn-cs"/>
              </a:defRPr>
            </a:lvl1pPr>
          </a:lstStyle>
          <a:p>
            <a:pPr>
              <a:defRPr/>
            </a:pPr>
            <a:endParaRPr lang="en-US"/>
          </a:p>
        </p:txBody>
      </p:sp>
      <p:sp>
        <p:nvSpPr>
          <p:cNvPr id="25607"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ea typeface="ヒラギノ角ゴ Pro W3" pitchFamily="1" charset="-128"/>
                <a:cs typeface="+mn-cs"/>
              </a:defRPr>
            </a:lvl1pPr>
          </a:lstStyle>
          <a:p>
            <a:pPr>
              <a:defRPr/>
            </a:pPr>
            <a:fld id="{258F2FDA-6DD1-4ABB-9F1A-85BED83191F3}" type="slidenum">
              <a:rPr lang="en-US"/>
              <a:pPr>
                <a:defRPr/>
              </a:pPr>
              <a:t>‹#›</a:t>
            </a:fld>
            <a:endParaRPr lang="en-US"/>
          </a:p>
        </p:txBody>
      </p:sp>
    </p:spTree>
    <p:extLst>
      <p:ext uri="{BB962C8B-B14F-4D97-AF65-F5344CB8AC3E}">
        <p14:creationId xmlns:p14="http://schemas.microsoft.com/office/powerpoint/2010/main" val="296371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 charset="0"/>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Calibri" pitchFamily="1" charset="0"/>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Calibri" pitchFamily="1" charset="0"/>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Calibri" pitchFamily="1" charset="0"/>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Calibri" pitchFamily="1" charset="0"/>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spect="1" noChangeArrowheads="1" noTextEdit="1"/>
          </p:cNvSpPr>
          <p:nvPr>
            <p:ph type="sldImg"/>
          </p:nvPr>
        </p:nvSpPr>
        <p:spPr>
          <a:ln/>
        </p:spPr>
      </p:sp>
      <p:sp>
        <p:nvSpPr>
          <p:cNvPr id="58371" name="Placeholder 3"/>
          <p:cNvSpPr>
            <a:spLocks noGrp="1" noChangeArrowheads="1"/>
          </p:cNvSpPr>
          <p:nvPr>
            <p:ph type="body" idx="1"/>
          </p:nvPr>
        </p:nvSpPr>
        <p:spPr>
          <a:noFill/>
        </p:spPr>
        <p:txBody>
          <a:bodyPr/>
          <a:lstStyle/>
          <a:p>
            <a:endParaRPr lang="en-US">
              <a:latin typeface="Calibri" pitchFamily="8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ceholder 2"/>
          <p:cNvSpPr>
            <a:spLocks noGrp="1" noRot="1" noChangeAspect="1" noChangeArrowheads="1" noTextEdit="1"/>
          </p:cNvSpPr>
          <p:nvPr>
            <p:ph type="sldImg"/>
          </p:nvPr>
        </p:nvSpPr>
        <p:spPr>
          <a:ln/>
        </p:spPr>
      </p:sp>
      <p:sp>
        <p:nvSpPr>
          <p:cNvPr id="59395" name="Placeholder 3"/>
          <p:cNvSpPr>
            <a:spLocks noGrp="1" noChangeArrowheads="1"/>
          </p:cNvSpPr>
          <p:nvPr>
            <p:ph type="body" idx="1"/>
          </p:nvPr>
        </p:nvSpPr>
        <p:spPr>
          <a:noFill/>
        </p:spPr>
        <p:txBody>
          <a:bodyPr/>
          <a:lstStyle/>
          <a:p>
            <a:endParaRPr lang="en-US">
              <a:latin typeface="Calibri"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noChangeArrowheads="1" noTextEdit="1"/>
          </p:cNvSpPr>
          <p:nvPr>
            <p:ph type="sldImg"/>
          </p:nvPr>
        </p:nvSpPr>
        <p:spPr>
          <a:ln/>
        </p:spPr>
      </p:sp>
      <p:sp>
        <p:nvSpPr>
          <p:cNvPr id="60419" name="Placeholder 3"/>
          <p:cNvSpPr>
            <a:spLocks noGrp="1" noChangeArrowheads="1"/>
          </p:cNvSpPr>
          <p:nvPr>
            <p:ph type="body" idx="1"/>
          </p:nvPr>
        </p:nvSpPr>
        <p:spPr>
          <a:noFill/>
        </p:spPr>
        <p:txBody>
          <a:bodyPr/>
          <a:lstStyle/>
          <a:p>
            <a:endParaRPr lang="en-US">
              <a:latin typeface="Calibri"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p:spPr>
        <p:txBody>
          <a:bodyPr/>
          <a:lstStyle/>
          <a:p>
            <a:pPr eaLnBrk="1" hangingPunct="1"/>
            <a:endParaRPr lang="en-US">
              <a:latin typeface="Calibri"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159" y="-1588"/>
              <a:ext cx="9141809" cy="6859588"/>
              <a:chOff x="159" y="-1588"/>
              <a:chExt cx="9141809" cy="6859588"/>
            </a:xfrm>
          </p:grpSpPr>
          <p:grpSp>
            <p:nvGrpSpPr>
              <p:cNvPr id="28" name="Group 4"/>
              <p:cNvGrpSpPr>
                <a:grpSpLocks/>
              </p:cNvGrpSpPr>
              <p:nvPr/>
            </p:nvGrpSpPr>
            <p:grpSpPr bwMode="auto">
              <a:xfrm>
                <a:off x="159" y="0"/>
                <a:ext cx="2514434" cy="6858000"/>
                <a:chOff x="159" y="0"/>
                <a:chExt cx="2514434"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29" name="Group 5"/>
              <p:cNvGrpSpPr>
                <a:grpSpLocks/>
              </p:cNvGrpSpPr>
              <p:nvPr/>
            </p:nvGrpSpPr>
            <p:grpSpPr bwMode="auto">
              <a:xfrm>
                <a:off x="422406" y="0"/>
                <a:ext cx="2514434" cy="6858000"/>
                <a:chOff x="-504" y="0"/>
                <a:chExt cx="2514434"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0" name="Group 9"/>
              <p:cNvGrpSpPr>
                <a:grpSpLocks/>
              </p:cNvGrpSpPr>
              <p:nvPr/>
            </p:nvGrpSpPr>
            <p:grpSpPr bwMode="auto">
              <a:xfrm rot="10800000">
                <a:off x="6627534" y="-1588"/>
                <a:ext cx="2514434" cy="6858001"/>
                <a:chOff x="2032" y="1587"/>
                <a:chExt cx="2514434" cy="6858001"/>
              </a:xfrm>
            </p:grpSpPr>
            <p:sp>
              <p:nvSpPr>
                <p:cNvPr id="34" name="Rectangle 33"/>
                <p:cNvSpPr/>
                <p:nvPr/>
              </p:nvSpPr>
              <p:spPr>
                <a:xfrm>
                  <a:off x="916372"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5" name="Rectangle 34"/>
                <p:cNvSpPr/>
                <p:nvPr/>
              </p:nvSpPr>
              <p:spPr>
                <a:xfrm>
                  <a:off x="2032"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6" name="Rectangle 35"/>
                <p:cNvSpPr/>
                <p:nvPr/>
              </p:nvSpPr>
              <p:spPr>
                <a:xfrm>
                  <a:off x="230617"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81855E88-F23A-4F77-B387-53F7B605B8D9}" type="datetimeFigureOut">
              <a:rPr lang="en-US"/>
              <a:pPr>
                <a:defRPr/>
              </a:pPr>
              <a:t>5/8/2012</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B8673C43-9609-42F5-B658-A1495AE871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43B268-780A-4911-B0DC-41D42AC09F3B}" type="datetimeFigureOut">
              <a:rPr lang="en-US"/>
              <a:pPr>
                <a:defRPr/>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80BAA3-A1D3-4FA4-8B2B-70E10AB0C53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604700-6DA6-4725-9DA5-3223BD85A207}" type="datetimeFigureOut">
              <a:rPr lang="en-US"/>
              <a:pPr>
                <a:defRPr/>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9D9910-7B2D-4743-94A8-23C77D7F238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xfrm>
            <a:off x="5997575" y="223838"/>
            <a:ext cx="2133600" cy="365125"/>
          </a:xfrm>
        </p:spPr>
        <p:txBody>
          <a:bodyPr/>
          <a:lstStyle>
            <a:lvl1pPr>
              <a:defRPr/>
            </a:lvl1pPr>
          </a:lstStyle>
          <a:p>
            <a:pPr>
              <a:defRPr/>
            </a:pPr>
            <a:fld id="{72552A6F-F5DD-4BBA-8493-B164ED632EE2}" type="datetimeFigureOut">
              <a:rPr lang="en-US"/>
              <a:pPr>
                <a:defRPr/>
              </a:pPr>
              <a:t>5/8/2012</a:t>
            </a:fld>
            <a:endParaRPr lang="en-US"/>
          </a:p>
        </p:txBody>
      </p:sp>
      <p:sp>
        <p:nvSpPr>
          <p:cNvPr id="5" name="Footer Placeholder 4"/>
          <p:cNvSpPr>
            <a:spLocks noGrp="1"/>
          </p:cNvSpPr>
          <p:nvPr>
            <p:ph type="ftr" sz="quarter" idx="11"/>
          </p:nvPr>
        </p:nvSpPr>
        <p:spPr>
          <a:xfrm>
            <a:off x="4641850" y="5851525"/>
            <a:ext cx="3502025"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649788" y="223838"/>
            <a:ext cx="1331912" cy="365125"/>
          </a:xfrm>
        </p:spPr>
        <p:txBody>
          <a:bodyPr/>
          <a:lstStyle>
            <a:lvl1pPr>
              <a:defRPr/>
            </a:lvl1pPr>
          </a:lstStyle>
          <a:p>
            <a:pPr>
              <a:defRPr/>
            </a:pPr>
            <a:fld id="{93D31B63-FE0F-4B0B-87FC-4C92AE6DDE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170EEEE-7A88-4AF0-BC5D-DA57F43ECA4F}" type="datetimeFigureOut">
              <a:rPr lang="en-US"/>
              <a:pPr>
                <a:defRPr/>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93A238-0E56-4E89-9CE2-35B0BA5B20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85149B-E449-4948-875B-BD61099A7481}" type="datetimeFigureOut">
              <a:rPr lang="en-US"/>
              <a:pPr>
                <a:defRPr/>
              </a:pPr>
              <a:t>5/8/2012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A969ED-E3C0-4FD8-8E6C-F3173A21DA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CF9C8A96-1800-4A52-AA13-B27A11257607}" type="datetimeFigureOut">
              <a:rPr lang="en-US"/>
              <a:pPr>
                <a:defRPr/>
              </a:pPr>
              <a:t>5/8/2012</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F48261A-12C1-49F4-8971-C530B08B1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C8D8922-7095-4A42-B0AD-2C016B76851A}" type="datetimeFigureOut">
              <a:rPr lang="en-US"/>
              <a:pPr>
                <a:defRPr/>
              </a:pPr>
              <a:t>5/8/2012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903CA1-FB9C-4358-BAF1-64668A4D9C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249A7E-7437-445D-BB36-BE959A421E06}" type="datetimeFigureOut">
              <a:rPr lang="en-US"/>
              <a:pPr>
                <a:defRPr/>
              </a:pPr>
              <a:t>5/8/2012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9CE263-29AC-48CA-AFDC-CE1DC5BFFB0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68A5B8-07FD-46B4-91DF-D5F6F2D5BE64}" type="datetimeFigureOut">
              <a:rPr lang="en-US"/>
              <a:pPr>
                <a:defRPr/>
              </a:pPr>
              <a:t>5/8/2012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C1285C-2C55-40BA-AF89-C4B48BB04E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1588"/>
              <a:ext cx="9141809" cy="6859588"/>
              <a:chOff x="159" y="-1588"/>
              <a:chExt cx="9141809" cy="6859588"/>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1" name="Group 9"/>
              <p:cNvGrpSpPr>
                <a:grpSpLocks/>
              </p:cNvGrpSpPr>
              <p:nvPr/>
            </p:nvGrpSpPr>
            <p:grpSpPr bwMode="auto">
              <a:xfrm rot="10800000">
                <a:off x="6627534" y="-1588"/>
                <a:ext cx="2514434" cy="6858001"/>
                <a:chOff x="2032" y="1587"/>
                <a:chExt cx="2514434" cy="6858001"/>
              </a:xfrm>
            </p:grpSpPr>
            <p:sp>
              <p:nvSpPr>
                <p:cNvPr id="35" name="Rectangle 34"/>
                <p:cNvSpPr/>
                <p:nvPr/>
              </p:nvSpPr>
              <p:spPr>
                <a:xfrm>
                  <a:off x="916372"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6" name="Rectangle 35"/>
                <p:cNvSpPr/>
                <p:nvPr/>
              </p:nvSpPr>
              <p:spPr>
                <a:xfrm>
                  <a:off x="2032"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0617"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9B8F1B51-65CB-4EEF-BE62-958E3ABC852E}" type="datetimeFigureOut">
              <a:rPr lang="en-US"/>
              <a:pPr>
                <a:defRPr/>
              </a:pPr>
              <a:t>5/8/2012</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15FDA0D3-0A3C-446E-9AEB-969CD201433D}"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159" y="-1588"/>
              <a:ext cx="9141809" cy="6859588"/>
              <a:chOff x="159" y="-1588"/>
              <a:chExt cx="9141809" cy="6859588"/>
            </a:xfrm>
          </p:grpSpPr>
          <p:grpSp>
            <p:nvGrpSpPr>
              <p:cNvPr id="29" name="Group 4"/>
              <p:cNvGrpSpPr>
                <a:grpSpLocks/>
              </p:cNvGrpSpPr>
              <p:nvPr/>
            </p:nvGrpSpPr>
            <p:grpSpPr bwMode="auto">
              <a:xfrm>
                <a:off x="159" y="0"/>
                <a:ext cx="2514434" cy="6858000"/>
                <a:chOff x="159" y="0"/>
                <a:chExt cx="2514434"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0" name="Group 5"/>
              <p:cNvGrpSpPr>
                <a:grpSpLocks/>
              </p:cNvGrpSpPr>
              <p:nvPr/>
            </p:nvGrpSpPr>
            <p:grpSpPr bwMode="auto">
              <a:xfrm>
                <a:off x="422406" y="0"/>
                <a:ext cx="2514434" cy="6858000"/>
                <a:chOff x="-504" y="0"/>
                <a:chExt cx="2514434"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31" name="Group 9"/>
              <p:cNvGrpSpPr>
                <a:grpSpLocks/>
              </p:cNvGrpSpPr>
              <p:nvPr/>
            </p:nvGrpSpPr>
            <p:grpSpPr bwMode="auto">
              <a:xfrm rot="10800000">
                <a:off x="6627534" y="-1588"/>
                <a:ext cx="2514434" cy="6858001"/>
                <a:chOff x="2032" y="1587"/>
                <a:chExt cx="2514434" cy="6858001"/>
              </a:xfrm>
            </p:grpSpPr>
            <p:sp>
              <p:nvSpPr>
                <p:cNvPr id="35" name="Rectangle 34"/>
                <p:cNvSpPr/>
                <p:nvPr/>
              </p:nvSpPr>
              <p:spPr>
                <a:xfrm>
                  <a:off x="916372"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6" name="Rectangle 35"/>
                <p:cNvSpPr/>
                <p:nvPr/>
              </p:nvSpPr>
              <p:spPr>
                <a:xfrm>
                  <a:off x="2032"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7" name="Rectangle 36"/>
                <p:cNvSpPr/>
                <p:nvPr/>
              </p:nvSpPr>
              <p:spPr>
                <a:xfrm>
                  <a:off x="230617"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4C93D76F-97F0-479E-B983-DF509C671B97}" type="datetimeFigureOut">
              <a:rPr lang="en-US"/>
              <a:pPr>
                <a:defRPr/>
              </a:pPr>
              <a:t>5/8/2012</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1DA2FA5E-1984-491F-A31C-62274D85CB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6373" y="1587"/>
                  <a:ext cx="1600094"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8" name="Rectangle 107"/>
                <p:cNvSpPr/>
                <p:nvPr/>
              </p:nvSpPr>
              <p:spPr>
                <a:xfrm>
                  <a:off x="2033" y="1587"/>
                  <a:ext cx="45717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9" name="Rectangle 108"/>
                <p:cNvSpPr/>
                <p:nvPr/>
              </p:nvSpPr>
              <p:spPr>
                <a:xfrm>
                  <a:off x="230618" y="1587"/>
                  <a:ext cx="761950" cy="6858001"/>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a:defRPr sz="1200">
                <a:solidFill>
                  <a:srgbClr val="FEFEFE"/>
                </a:solidFill>
                <a:latin typeface="Arial" charset="0"/>
                <a:ea typeface="ヒラギノ角ゴ Pro W3" pitchFamily="1" charset="-128"/>
                <a:cs typeface="+mn-cs"/>
              </a:defRPr>
            </a:lvl1pPr>
          </a:lstStyle>
          <a:p>
            <a:pPr>
              <a:defRPr/>
            </a:pPr>
            <a:fld id="{13E6A7D8-DD9C-4392-B404-6E95D62B75EE}" type="datetimeFigureOut">
              <a:rPr lang="en-US"/>
              <a:pPr>
                <a:defRPr/>
              </a:pPr>
              <a:t>5/8/2012</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a:defRPr sz="1200">
                <a:solidFill>
                  <a:schemeClr val="accent1"/>
                </a:solidFill>
                <a:latin typeface="Arial" charset="0"/>
                <a:ea typeface="ヒラギノ角ゴ Pro W3" pitchFamily="1" charset="-128"/>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a:defRPr sz="1200">
                <a:solidFill>
                  <a:srgbClr val="FEFEFE"/>
                </a:solidFill>
                <a:latin typeface="Arial" charset="0"/>
                <a:ea typeface="ヒラギノ角ゴ Pro W3" pitchFamily="1" charset="-128"/>
                <a:cs typeface="+mn-cs"/>
              </a:defRPr>
            </a:lvl1pPr>
          </a:lstStyle>
          <a:p>
            <a:pPr>
              <a:defRPr/>
            </a:pPr>
            <a:fld id="{B24897E9-50AC-4D55-87E1-0C402123B1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39" r:id="rId2"/>
    <p:sldLayoutId id="2147483838" r:id="rId3"/>
    <p:sldLayoutId id="2147483837" r:id="rId4"/>
    <p:sldLayoutId id="2147483836" r:id="rId5"/>
    <p:sldLayoutId id="2147483835" r:id="rId6"/>
    <p:sldLayoutId id="2147483834" r:id="rId7"/>
    <p:sldLayoutId id="2147483842" r:id="rId8"/>
    <p:sldLayoutId id="2147483843" r:id="rId9"/>
    <p:sldLayoutId id="2147483833" r:id="rId10"/>
    <p:sldLayoutId id="2147483832" r:id="rId11"/>
    <p:sldLayoutId id="2147483840" r:id="rId12"/>
  </p:sldLayoutIdLst>
  <p:txStyles>
    <p:titleStyle>
      <a:lvl1pPr algn="l" rtl="0" eaLnBrk="0" fontAlgn="base" hangingPunct="0">
        <a:spcBef>
          <a:spcPct val="0"/>
        </a:spcBef>
        <a:spcAft>
          <a:spcPct val="0"/>
        </a:spcAft>
        <a:defRPr sz="4000" kern="1200">
          <a:solidFill>
            <a:schemeClr val="accent1"/>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accent1"/>
          </a:solidFill>
          <a:latin typeface="Century Gothic" pitchFamily="1"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accent1"/>
          </a:solidFill>
          <a:latin typeface="Century Gothic" pitchFamily="1"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accent1"/>
          </a:solidFill>
          <a:latin typeface="Century Gothic" pitchFamily="1"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accent1"/>
          </a:solidFill>
          <a:latin typeface="Century Gothic" pitchFamily="1" charset="0"/>
          <a:ea typeface="ヒラギノ角ゴ Pro W3" pitchFamily="84" charset="-128"/>
          <a:cs typeface="ヒラギノ角ゴ Pro W3" pitchFamily="84"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84" charset="2"/>
        <a:buChar char=""/>
        <a:defRPr sz="2400" kern="1200">
          <a:solidFill>
            <a:schemeClr val="tx2"/>
          </a:solidFill>
          <a:latin typeface="+mn-lt"/>
          <a:ea typeface="ヒラギノ角ゴ Pro W3" pitchFamily="84" charset="-128"/>
          <a:cs typeface="ヒラギノ角ゴ Pro W3" pitchFamily="84" charset="-128"/>
        </a:defRPr>
      </a:lvl1pPr>
      <a:lvl2pPr marL="639763" indent="-273050" algn="l" rtl="0" eaLnBrk="0" fontAlgn="base" hangingPunct="0">
        <a:spcBef>
          <a:spcPct val="20000"/>
        </a:spcBef>
        <a:spcAft>
          <a:spcPct val="0"/>
        </a:spcAft>
        <a:buClr>
          <a:schemeClr val="accent1"/>
        </a:buClr>
        <a:buSzPct val="76000"/>
        <a:buFont typeface="Wingdings 2" pitchFamily="84" charset="2"/>
        <a:buChar char=""/>
        <a:defRPr sz="2200" kern="1200">
          <a:solidFill>
            <a:schemeClr val="tx2"/>
          </a:solidFill>
          <a:latin typeface="+mn-lt"/>
          <a:ea typeface="ヒラギノ角ゴ Pro W3" pitchFamily="84" charset="-128"/>
          <a:cs typeface="+mn-cs"/>
        </a:defRPr>
      </a:lvl2pPr>
      <a:lvl3pPr marL="914400" indent="-228600" algn="l" rtl="0" eaLnBrk="0" fontAlgn="base" hangingPunct="0">
        <a:spcBef>
          <a:spcPct val="20000"/>
        </a:spcBef>
        <a:spcAft>
          <a:spcPct val="0"/>
        </a:spcAft>
        <a:buClr>
          <a:schemeClr val="accent1"/>
        </a:buClr>
        <a:buSzPct val="76000"/>
        <a:buFont typeface="Wingdings 2" pitchFamily="84" charset="2"/>
        <a:buChar char=""/>
        <a:defRPr sz="2000" kern="1200">
          <a:solidFill>
            <a:schemeClr val="tx2"/>
          </a:solidFill>
          <a:latin typeface="+mn-lt"/>
          <a:ea typeface="ヒラギノ角ゴ Pro W3" pitchFamily="84" charset="-128"/>
          <a:cs typeface="+mn-cs"/>
        </a:defRPr>
      </a:lvl3pPr>
      <a:lvl4pPr marL="1123950" indent="-228600" algn="l" rtl="0" eaLnBrk="0" fontAlgn="base" hangingPunct="0">
        <a:spcBef>
          <a:spcPct val="20000"/>
        </a:spcBef>
        <a:spcAft>
          <a:spcPct val="0"/>
        </a:spcAft>
        <a:buClr>
          <a:schemeClr val="accent1"/>
        </a:buClr>
        <a:buSzPct val="76000"/>
        <a:buFont typeface="Wingdings 2" pitchFamily="84" charset="2"/>
        <a:buChar char=""/>
        <a:defRPr kern="1200">
          <a:solidFill>
            <a:schemeClr val="tx2"/>
          </a:solidFill>
          <a:latin typeface="+mn-lt"/>
          <a:ea typeface="ヒラギノ角ゴ Pro W3" pitchFamily="84" charset="-128"/>
          <a:cs typeface="+mn-cs"/>
        </a:defRPr>
      </a:lvl4pPr>
      <a:lvl5pPr marL="1325563" indent="-228600" algn="l" rtl="0" eaLnBrk="0" fontAlgn="base" hangingPunct="0">
        <a:spcBef>
          <a:spcPct val="20000"/>
        </a:spcBef>
        <a:spcAft>
          <a:spcPct val="0"/>
        </a:spcAft>
        <a:buClr>
          <a:schemeClr val="accent1"/>
        </a:buClr>
        <a:buSzPct val="76000"/>
        <a:buFont typeface="Wingdings 2" pitchFamily="84" charset="2"/>
        <a:buChar char=""/>
        <a:defRPr sz="1600" kern="1200">
          <a:solidFill>
            <a:schemeClr val="tx2"/>
          </a:solidFill>
          <a:latin typeface="+mn-lt"/>
          <a:ea typeface="ヒラギノ角ゴ Pro W3" pitchFamily="84" charset="-128"/>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0" y="381000"/>
            <a:ext cx="4953000" cy="1470025"/>
          </a:xfrm>
        </p:spPr>
        <p:txBody>
          <a:bodyPr/>
          <a:lstStyle/>
          <a:p>
            <a:pPr eaLnBrk="1" hangingPunct="1"/>
            <a:r>
              <a:rPr lang="en-US" sz="8500" dirty="0" smtClean="0"/>
              <a:t>Savanna</a:t>
            </a:r>
          </a:p>
        </p:txBody>
      </p:sp>
      <p:sp>
        <p:nvSpPr>
          <p:cNvPr id="15362" name="Subtitle 2"/>
          <p:cNvSpPr>
            <a:spLocks noGrp="1"/>
          </p:cNvSpPr>
          <p:nvPr>
            <p:ph type="subTitle" idx="1"/>
          </p:nvPr>
        </p:nvSpPr>
        <p:spPr>
          <a:xfrm>
            <a:off x="5334000" y="4495800"/>
            <a:ext cx="2881313" cy="1752600"/>
          </a:xfrm>
        </p:spPr>
        <p:txBody>
          <a:bodyPr/>
          <a:lstStyle/>
          <a:p>
            <a:pPr algn="r" eaLnBrk="1" hangingPunct="1"/>
            <a:r>
              <a:rPr lang="en-US" smtClean="0">
                <a:solidFill>
                  <a:srgbClr val="898989"/>
                </a:solidFill>
              </a:rPr>
              <a:t>By: Taylor Giles</a:t>
            </a:r>
          </a:p>
          <a:p>
            <a:pPr algn="r" eaLnBrk="1" hangingPunct="1"/>
            <a:r>
              <a:rPr lang="en-US" smtClean="0">
                <a:solidFill>
                  <a:srgbClr val="898989"/>
                </a:solidFill>
              </a:rPr>
              <a:t>Jaskiran Saini</a:t>
            </a:r>
          </a:p>
          <a:p>
            <a:pPr algn="r" eaLnBrk="1" hangingPunct="1"/>
            <a:r>
              <a:rPr lang="en-US" smtClean="0">
                <a:solidFill>
                  <a:srgbClr val="898989"/>
                </a:solidFill>
              </a:rPr>
              <a:t>Eva Stebel</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1000"/>
                                        <p:tgtEl>
                                          <p:spTgt spid="15361"/>
                                        </p:tgtEl>
                                      </p:cBhvr>
                                    </p:animEffect>
                                    <p:anim calcmode="lin" valueType="num">
                                      <p:cBhvr>
                                        <p:cTn id="8" dur="1000" fill="hold"/>
                                        <p:tgtEl>
                                          <p:spTgt spid="15361"/>
                                        </p:tgtEl>
                                        <p:attrNameLst>
                                          <p:attrName>ppt_x</p:attrName>
                                        </p:attrNameLst>
                                      </p:cBhvr>
                                      <p:tavLst>
                                        <p:tav tm="0">
                                          <p:val>
                                            <p:strVal val="#ppt_x"/>
                                          </p:val>
                                        </p:tav>
                                        <p:tav tm="100000">
                                          <p:val>
                                            <p:strVal val="#ppt_x"/>
                                          </p:val>
                                        </p:tav>
                                      </p:tavLst>
                                    </p:anim>
                                    <p:anim calcmode="lin" valueType="num">
                                      <p:cBhvr>
                                        <p:cTn id="9" dur="1000" fill="hold"/>
                                        <p:tgtEl>
                                          <p:spTgt spid="153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a:xfrm>
            <a:off x="381000" y="1143000"/>
            <a:ext cx="7024688" cy="1143000"/>
          </a:xfrm>
        </p:spPr>
        <p:txBody>
          <a:bodyPr/>
          <a:lstStyle/>
          <a:p>
            <a:r>
              <a:rPr lang="en-US" sz="3600" dirty="0"/>
              <a:t>Predation, Mutualism, Parasitism, and</a:t>
            </a:r>
            <a:br>
              <a:rPr lang="en-US" sz="3600" dirty="0"/>
            </a:br>
            <a:r>
              <a:rPr lang="en-US" sz="3600" dirty="0"/>
              <a:t>Commensalism(</a:t>
            </a:r>
            <a:r>
              <a:rPr lang="en-US" sz="3600" dirty="0" err="1"/>
              <a:t>Cont</a:t>
            </a:r>
            <a:r>
              <a:rPr lang="en-US" sz="3600" dirty="0"/>
              <a:t>)</a:t>
            </a:r>
          </a:p>
        </p:txBody>
      </p:sp>
      <p:graphicFrame>
        <p:nvGraphicFramePr>
          <p:cNvPr id="3" name="Diagram 2"/>
          <p:cNvGraphicFramePr/>
          <p:nvPr>
            <p:extLst>
              <p:ext uri="{D42A27DB-BD31-4B8C-83A1-F6EECF244321}">
                <p14:modId xmlns:p14="http://schemas.microsoft.com/office/powerpoint/2010/main" val="3552805915"/>
              </p:ext>
            </p:extLst>
          </p:nvPr>
        </p:nvGraphicFramePr>
        <p:xfrm>
          <a:off x="683568" y="2204864"/>
          <a:ext cx="7560840" cy="4120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733925" y="2660650"/>
            <a:ext cx="3302000" cy="1463675"/>
          </a:xfrm>
        </p:spPr>
        <p:txBody>
          <a:bodyPr/>
          <a:lstStyle/>
          <a:p>
            <a:pPr eaLnBrk="1" hangingPunct="1"/>
            <a:r>
              <a:rPr lang="en-US" smtClean="0"/>
              <a:t>Biodiversity</a:t>
            </a:r>
          </a:p>
        </p:txBody>
      </p:sp>
      <p:pic>
        <p:nvPicPr>
          <p:cNvPr id="33794" name="Picture Placeholder 4"/>
          <p:cNvPicPr>
            <a:picLocks noGrp="1" noChangeAspect="1"/>
          </p:cNvPicPr>
          <p:nvPr>
            <p:ph type="pic" idx="1"/>
          </p:nvPr>
        </p:nvPicPr>
        <p:blipFill>
          <a:blip r:embed="rId3"/>
          <a:srcRect l="82" r="82"/>
          <a:stretch>
            <a:fillRect/>
          </a:stretch>
        </p:blipFill>
        <p:spPr>
          <a:xfrm>
            <a:off x="914400" y="609600"/>
            <a:ext cx="3581400" cy="5715000"/>
          </a:xfrm>
        </p:spPr>
      </p:pic>
      <p:sp>
        <p:nvSpPr>
          <p:cNvPr id="33795" name="Text Placeholder 3"/>
          <p:cNvSpPr>
            <a:spLocks noGrp="1"/>
          </p:cNvSpPr>
          <p:nvPr>
            <p:ph type="body" sz="half" idx="2"/>
          </p:nvPr>
        </p:nvSpPr>
        <p:spPr>
          <a:xfrm>
            <a:off x="4733925" y="4133850"/>
            <a:ext cx="3302000" cy="1519238"/>
          </a:xfrm>
        </p:spPr>
        <p:txBody>
          <a:bodyPr/>
          <a:lstStyle/>
          <a:p>
            <a:pPr eaLnBrk="1" hangingPunct="1"/>
            <a:r>
              <a:rPr lang="en-US" smtClean="0"/>
              <a:t>The variety of life in the world or in a particular habitat or ecosystem.</a:t>
            </a:r>
          </a:p>
          <a:p>
            <a:pPr eaLnBrk="1" hangingPunct="1"/>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064125" y="0"/>
            <a:ext cx="2767013" cy="671513"/>
          </a:xfrm>
        </p:spPr>
        <p:txBody>
          <a:bodyPr rtlCol="0">
            <a:normAutofit fontScale="90000"/>
          </a:bodyPr>
          <a:lstStyle/>
          <a:p>
            <a:pPr eaLnBrk="1" fontAlgn="auto" hangingPunct="1">
              <a:spcAft>
                <a:spcPts val="0"/>
              </a:spcAft>
              <a:defRPr/>
            </a:pPr>
            <a:r>
              <a:rPr lang="en-US" dirty="0" smtClean="0">
                <a:ea typeface="+mj-ea"/>
                <a:cs typeface="+mj-cs"/>
              </a:rPr>
              <a:t>Food Web</a:t>
            </a:r>
          </a:p>
        </p:txBody>
      </p:sp>
      <p:sp>
        <p:nvSpPr>
          <p:cNvPr id="35842" name="Content Placeholder 2"/>
          <p:cNvSpPr>
            <a:spLocks noGrp="1"/>
          </p:cNvSpPr>
          <p:nvPr>
            <p:ph idx="1"/>
          </p:nvPr>
        </p:nvSpPr>
        <p:spPr/>
        <p:txBody>
          <a:bodyPr/>
          <a:lstStyle/>
          <a:p>
            <a:pPr eaLnBrk="1" hangingPunct="1"/>
            <a:endParaRPr lang="en-US" smtClean="0"/>
          </a:p>
        </p:txBody>
      </p:sp>
      <p:sp>
        <p:nvSpPr>
          <p:cNvPr id="3" name="Rectangle 2"/>
          <p:cNvSpPr/>
          <p:nvPr/>
        </p:nvSpPr>
        <p:spPr>
          <a:xfrm>
            <a:off x="5299075" y="3989388"/>
            <a:ext cx="1676400" cy="1219200"/>
          </a:xfrm>
          <a:prstGeom prst="rect">
            <a:avLst/>
          </a:prstGeom>
          <a:blipFill dpi="0" rotWithShape="1">
            <a:blip r:embed="rId3">
              <a:extLst/>
            </a:blip>
            <a:srcRect/>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Rectangle 3"/>
          <p:cNvSpPr/>
          <p:nvPr/>
        </p:nvSpPr>
        <p:spPr>
          <a:xfrm>
            <a:off x="1828800" y="3989388"/>
            <a:ext cx="1676400" cy="1219200"/>
          </a:xfrm>
          <a:prstGeom prst="rect">
            <a:avLst/>
          </a:prstGeom>
          <a:blipFill dpi="0" rotWithShape="1">
            <a:blip r:embed="rId4" cstate="print">
              <a:extLst/>
            </a:blip>
            <a:srcRect/>
            <a:stretch>
              <a:fillRect/>
            </a:stretch>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3581400" y="5334000"/>
            <a:ext cx="1676400" cy="1219200"/>
          </a:xfrm>
          <a:prstGeom prst="rect">
            <a:avLst/>
          </a:prstGeom>
          <a:blipFill dpi="0" rotWithShape="1">
            <a:blip r:embed="rId5" cstate="print">
              <a:extLst/>
            </a:blip>
            <a:srcRect/>
            <a:stretch>
              <a:fillRect/>
            </a:stretch>
          </a:bli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a:xfrm>
            <a:off x="858838" y="2022475"/>
            <a:ext cx="1676400" cy="1219200"/>
          </a:xfrm>
          <a:prstGeom prst="rect">
            <a:avLst/>
          </a:prstGeom>
          <a:blipFill dpi="0" rotWithShape="1">
            <a:blip r:embed="rId6">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a:xfrm>
            <a:off x="2901950" y="2022475"/>
            <a:ext cx="1676400" cy="1219200"/>
          </a:xfrm>
          <a:prstGeom prst="rect">
            <a:avLst/>
          </a:prstGeom>
          <a:blipFill dpi="0" rotWithShape="1">
            <a:blip r:embed="rId7">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a:xfrm>
            <a:off x="4876800" y="2022475"/>
            <a:ext cx="1676400" cy="1219200"/>
          </a:xfrm>
          <a:prstGeom prst="rect">
            <a:avLst/>
          </a:prstGeom>
          <a:blipFill dpi="0" rotWithShape="1">
            <a:blip r:embed="rId8" cstate="prin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Rectangle 8"/>
          <p:cNvSpPr/>
          <p:nvPr/>
        </p:nvSpPr>
        <p:spPr>
          <a:xfrm>
            <a:off x="6858000" y="2030413"/>
            <a:ext cx="1676400" cy="1219200"/>
          </a:xfrm>
          <a:prstGeom prst="rect">
            <a:avLst/>
          </a:prstGeom>
          <a:blipFill dpi="0" rotWithShape="1">
            <a:blip r:embed="rId9" cstate="prin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5" name="Straight Arrow Connector 14"/>
          <p:cNvCxnSpPr/>
          <p:nvPr/>
        </p:nvCxnSpPr>
        <p:spPr>
          <a:xfrm flipH="1" flipV="1">
            <a:off x="1828800" y="3124200"/>
            <a:ext cx="706438"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667000" y="3124200"/>
            <a:ext cx="533400" cy="1219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3276600" y="3048000"/>
            <a:ext cx="18288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6705600" y="3048000"/>
            <a:ext cx="762000" cy="1295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3276600" y="2895600"/>
            <a:ext cx="3962400" cy="1447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flipV="1">
            <a:off x="3200400" y="4953000"/>
            <a:ext cx="7620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504" name="Straight Arrow Connector 21503"/>
          <p:cNvCxnSpPr/>
          <p:nvPr/>
        </p:nvCxnSpPr>
        <p:spPr>
          <a:xfrm flipV="1">
            <a:off x="5029200" y="4953000"/>
            <a:ext cx="6096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508" name="Rectangle 21507"/>
          <p:cNvSpPr/>
          <p:nvPr/>
        </p:nvSpPr>
        <p:spPr>
          <a:xfrm>
            <a:off x="996950" y="658813"/>
            <a:ext cx="1676400" cy="1219200"/>
          </a:xfrm>
          <a:prstGeom prst="rect">
            <a:avLst/>
          </a:prstGeom>
          <a:blipFill dpi="0" rotWithShape="1">
            <a:blip r:embed="rId10">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509" name="Rectangle 21508"/>
          <p:cNvSpPr/>
          <p:nvPr/>
        </p:nvSpPr>
        <p:spPr>
          <a:xfrm>
            <a:off x="6303963" y="658813"/>
            <a:ext cx="1676400" cy="1219200"/>
          </a:xfrm>
          <a:prstGeom prst="rect">
            <a:avLst/>
          </a:prstGeom>
          <a:blipFill dpi="0" rotWithShape="1">
            <a:blip r:embed="rId11">
              <a:extLst/>
            </a:blip>
            <a:srcRect/>
            <a:stretch>
              <a:fillRect/>
            </a:stretch>
          </a:bli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21511" name="Straight Arrow Connector 21510"/>
          <p:cNvCxnSpPr/>
          <p:nvPr/>
        </p:nvCxnSpPr>
        <p:spPr>
          <a:xfrm flipV="1">
            <a:off x="2182813" y="1600200"/>
            <a:ext cx="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514" name="Straight Arrow Connector 21513"/>
          <p:cNvCxnSpPr/>
          <p:nvPr/>
        </p:nvCxnSpPr>
        <p:spPr>
          <a:xfrm flipH="1" flipV="1">
            <a:off x="2362200" y="1600200"/>
            <a:ext cx="8382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517" name="Straight Arrow Connector 21516"/>
          <p:cNvCxnSpPr/>
          <p:nvPr/>
        </p:nvCxnSpPr>
        <p:spPr>
          <a:xfrm flipH="1" flipV="1">
            <a:off x="2362200" y="1268413"/>
            <a:ext cx="2667000" cy="10937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520" name="Straight Arrow Connector 21519"/>
          <p:cNvCxnSpPr/>
          <p:nvPr/>
        </p:nvCxnSpPr>
        <p:spPr>
          <a:xfrm flipH="1" flipV="1">
            <a:off x="2535238" y="1447800"/>
            <a:ext cx="4779962"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523" name="Straight Arrow Connector 21522"/>
          <p:cNvCxnSpPr/>
          <p:nvPr/>
        </p:nvCxnSpPr>
        <p:spPr>
          <a:xfrm flipV="1">
            <a:off x="2182813" y="1268413"/>
            <a:ext cx="4522787" cy="10937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525" name="Straight Arrow Connector 21524"/>
          <p:cNvCxnSpPr/>
          <p:nvPr/>
        </p:nvCxnSpPr>
        <p:spPr>
          <a:xfrm flipV="1">
            <a:off x="4191000" y="1447800"/>
            <a:ext cx="2514600" cy="1066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526" name="Rectangle 21525"/>
          <p:cNvSpPr/>
          <p:nvPr/>
        </p:nvSpPr>
        <p:spPr>
          <a:xfrm>
            <a:off x="2857500" y="96838"/>
            <a:ext cx="1676400" cy="1219200"/>
          </a:xfrm>
          <a:prstGeom prst="rect">
            <a:avLst/>
          </a:prstGeom>
          <a:blipFill dpi="0" rotWithShape="1">
            <a:blip r:embed="rId12" cstate="prin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35866" name="Straight Arrow Connector 21527"/>
          <p:cNvCxnSpPr>
            <a:cxnSpLocks noChangeShapeType="1"/>
            <a:endCxn id="21526" idx="1"/>
          </p:cNvCxnSpPr>
          <p:nvPr/>
        </p:nvCxnSpPr>
        <p:spPr bwMode="auto">
          <a:xfrm flipV="1">
            <a:off x="2362200" y="706438"/>
            <a:ext cx="487363" cy="284162"/>
          </a:xfrm>
          <a:prstGeom prst="straightConnector1">
            <a:avLst/>
          </a:prstGeom>
          <a:noFill/>
          <a:ln w="9525">
            <a:solidFill>
              <a:schemeClr val="tx1"/>
            </a:solidFill>
            <a:round/>
            <a:headEnd/>
            <a:tailEnd type="arrow" w="med" len="med"/>
          </a:ln>
        </p:spPr>
      </p:cxnSp>
      <p:cxnSp>
        <p:nvCxnSpPr>
          <p:cNvPr id="21530" name="Straight Arrow Connector 21529"/>
          <p:cNvCxnSpPr>
            <a:endCxn id="21526" idx="3"/>
          </p:cNvCxnSpPr>
          <p:nvPr/>
        </p:nvCxnSpPr>
        <p:spPr>
          <a:xfrm flipH="1" flipV="1">
            <a:off x="4541838" y="706438"/>
            <a:ext cx="2697162" cy="561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smtClean="0"/>
              <a:t>Importance to the Planet</a:t>
            </a:r>
          </a:p>
        </p:txBody>
      </p:sp>
      <p:sp>
        <p:nvSpPr>
          <p:cNvPr id="3" name="Content Placeholder 2"/>
          <p:cNvSpPr>
            <a:spLocks noGrp="1"/>
          </p:cNvSpPr>
          <p:nvPr>
            <p:ph idx="1"/>
          </p:nvPr>
        </p:nvSpPr>
        <p:spPr/>
        <p:txBody>
          <a:bodyPr rtlCol="0">
            <a:normAutofit lnSpcReduction="10000"/>
          </a:bodyPr>
          <a:lstStyle/>
          <a:p>
            <a:pPr indent="-274320" eaLnBrk="1" fontAlgn="auto" hangingPunct="1">
              <a:lnSpc>
                <a:spcPct val="90000"/>
              </a:lnSpc>
              <a:spcAft>
                <a:spcPts val="0"/>
              </a:spcAft>
              <a:buFont typeface="Wingdings 2" pitchFamily="18" charset="2"/>
              <a:buChar char=""/>
              <a:defRPr/>
            </a:pPr>
            <a:r>
              <a:rPr lang="en-US" smtClean="0">
                <a:ea typeface="+mn-ea"/>
                <a:cs typeface="+mn-cs"/>
              </a:rPr>
              <a:t>The Savanna is important because it is the home to endangered and rare animals. The animals rest, graze, and some migrate from here. The animals that migrate provide are animals such as the wildebeest and they provide food for carnivores all over the grasslands. The grasslands are also the largest piece of land used for migration. The savanna is home to 40 different hoofed animals, 16 browsers and grazers, and carnivores.</a:t>
            </a: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Benefits to Humans</a:t>
            </a:r>
          </a:p>
        </p:txBody>
      </p:sp>
      <p:sp>
        <p:nvSpPr>
          <p:cNvPr id="23554" name="Content Placeholder 2"/>
          <p:cNvSpPr>
            <a:spLocks noGrp="1"/>
          </p:cNvSpPr>
          <p:nvPr>
            <p:ph idx="1"/>
          </p:nvPr>
        </p:nvSpPr>
        <p:spPr/>
        <p:txBody>
          <a:bodyPr rtlCol="0">
            <a:normAutofit fontScale="92500" lnSpcReduction="20000"/>
          </a:bodyPr>
          <a:lstStyle/>
          <a:p>
            <a:pPr indent="-274320" eaLnBrk="1" fontAlgn="auto" hangingPunct="1">
              <a:spcAft>
                <a:spcPts val="0"/>
              </a:spcAft>
              <a:buFont typeface="Wingdings 2" pitchFamily="18" charset="2"/>
              <a:buChar char=""/>
              <a:defRPr/>
            </a:pPr>
            <a:r>
              <a:rPr lang="en-US" smtClean="0">
                <a:ea typeface="+mn-ea"/>
                <a:cs typeface="+mn-cs"/>
              </a:rPr>
              <a:t>Humans benefit by hunting the animals for food and clothing. </a:t>
            </a:r>
          </a:p>
          <a:p>
            <a:pPr indent="-274320" eaLnBrk="1" fontAlgn="auto" hangingPunct="1">
              <a:spcAft>
                <a:spcPts val="0"/>
              </a:spcAft>
              <a:buFont typeface="Wingdings 2" pitchFamily="18" charset="2"/>
              <a:buChar char=""/>
              <a:defRPr/>
            </a:pPr>
            <a:r>
              <a:rPr lang="en-US" smtClean="0">
                <a:ea typeface="+mn-ea"/>
                <a:cs typeface="+mn-cs"/>
              </a:rPr>
              <a:t>They also benefit by cutting down trees for money.</a:t>
            </a:r>
          </a:p>
          <a:p>
            <a:pPr indent="-274320" eaLnBrk="1" fontAlgn="auto" hangingPunct="1">
              <a:spcAft>
                <a:spcPts val="0"/>
              </a:spcAft>
              <a:buFont typeface="Wingdings 2" pitchFamily="18" charset="2"/>
              <a:buChar char=""/>
              <a:defRPr/>
            </a:pPr>
            <a:r>
              <a:rPr lang="en-US" smtClean="0">
                <a:ea typeface="+mn-ea"/>
                <a:cs typeface="+mn-cs"/>
              </a:rPr>
              <a:t>Farmers also allow their animals to graze the savanna. </a:t>
            </a:r>
          </a:p>
          <a:p>
            <a:pPr indent="-274320" eaLnBrk="1" fontAlgn="auto" hangingPunct="1">
              <a:spcAft>
                <a:spcPts val="0"/>
              </a:spcAft>
              <a:buFont typeface="Wingdings 2" pitchFamily="18" charset="2"/>
              <a:buChar char=""/>
              <a:defRPr/>
            </a:pPr>
            <a:r>
              <a:rPr lang="en-US" smtClean="0">
                <a:ea typeface="+mn-ea"/>
                <a:cs typeface="+mn-cs"/>
              </a:rPr>
              <a:t>Nomads farm on the land</a:t>
            </a:r>
          </a:p>
          <a:p>
            <a:pPr indent="-274320" eaLnBrk="1" fontAlgn="auto" hangingPunct="1">
              <a:spcAft>
                <a:spcPts val="0"/>
              </a:spcAft>
              <a:buFont typeface="Wingdings 2" pitchFamily="18" charset="2"/>
              <a:buChar char=""/>
              <a:defRPr/>
            </a:pPr>
            <a:r>
              <a:rPr lang="en-US" smtClean="0">
                <a:ea typeface="+mn-ea"/>
                <a:cs typeface="+mn-cs"/>
              </a:rPr>
              <a:t>Takes CO2 out of the air and gives oxygen. The Savanna Biome takes about 2 tonnes of carbon out of the air per hectare(</a:t>
            </a:r>
            <a:r>
              <a:rPr lang="en-US" smtClean="0">
                <a:solidFill>
                  <a:srgbClr val="222222"/>
                </a:solidFill>
                <a:latin typeface="Arial" charset="0"/>
                <a:ea typeface="+mn-ea"/>
                <a:cs typeface="+mn-cs"/>
              </a:rPr>
              <a:t>10000 square metres)</a:t>
            </a:r>
            <a:r>
              <a:rPr lang="en-US" smtClean="0">
                <a:ea typeface="+mn-ea"/>
                <a:cs typeface="+mn-cs"/>
              </a:rPr>
              <a:t> per year.</a:t>
            </a:r>
          </a:p>
          <a:p>
            <a:pPr indent="-274320" eaLnBrk="1" fontAlgn="auto" hangingPunct="1">
              <a:spcAft>
                <a:spcPts val="0"/>
              </a:spcAft>
              <a:buFont typeface="Wingdings 2" pitchFamily="18" charset="2"/>
              <a:buChar char=""/>
              <a:defRPr/>
            </a:pPr>
            <a:endParaRPr lang="en-US" smtClean="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t>Threats to the Savanna</a:t>
            </a:r>
          </a:p>
        </p:txBody>
      </p:sp>
      <p:sp>
        <p:nvSpPr>
          <p:cNvPr id="3" name="Content Placeholder 2"/>
          <p:cNvSpPr>
            <a:spLocks noGrp="1"/>
          </p:cNvSpPr>
          <p:nvPr>
            <p:ph idx="1"/>
          </p:nvPr>
        </p:nvSpPr>
        <p:spPr/>
        <p:txBody>
          <a:bodyPr>
            <a:normAutofit/>
          </a:bodyPr>
          <a:lstStyle/>
          <a:p>
            <a:pPr eaLnBrk="1" hangingPunct="1">
              <a:lnSpc>
                <a:spcPct val="80000"/>
              </a:lnSpc>
            </a:pPr>
            <a:r>
              <a:rPr lang="en-US" sz="2600" smtClean="0"/>
              <a:t>Overgrazing by farmers</a:t>
            </a:r>
          </a:p>
          <a:p>
            <a:pPr eaLnBrk="1" hangingPunct="1">
              <a:lnSpc>
                <a:spcPct val="80000"/>
              </a:lnSpc>
            </a:pPr>
            <a:r>
              <a:rPr lang="en-US" sz="2600" smtClean="0"/>
              <a:t>Plowing the land</a:t>
            </a:r>
          </a:p>
          <a:p>
            <a:pPr eaLnBrk="1" hangingPunct="1">
              <a:lnSpc>
                <a:spcPct val="80000"/>
              </a:lnSpc>
            </a:pPr>
            <a:r>
              <a:rPr lang="en-US" sz="2600" smtClean="0"/>
              <a:t>Killing the Animals or Poaching</a:t>
            </a:r>
          </a:p>
          <a:p>
            <a:pPr eaLnBrk="1" hangingPunct="1">
              <a:lnSpc>
                <a:spcPct val="80000"/>
              </a:lnSpc>
            </a:pPr>
            <a:r>
              <a:rPr lang="en-US" sz="2600" smtClean="0"/>
              <a:t>Tourism because the animals become disturbed</a:t>
            </a:r>
          </a:p>
          <a:p>
            <a:pPr eaLnBrk="1" hangingPunct="1">
              <a:lnSpc>
                <a:spcPct val="80000"/>
              </a:lnSpc>
            </a:pPr>
            <a:r>
              <a:rPr lang="en-US" sz="2600" smtClean="0"/>
              <a:t>Baboons becoming overweight from eating human food</a:t>
            </a:r>
          </a:p>
          <a:p>
            <a:pPr eaLnBrk="1" hangingPunct="1">
              <a:lnSpc>
                <a:spcPct val="80000"/>
              </a:lnSpc>
            </a:pPr>
            <a:r>
              <a:rPr lang="en-US" sz="2600" smtClean="0"/>
              <a:t>Stampedes causing animals to get shot if they go onto to farmer’s territory</a:t>
            </a:r>
          </a:p>
          <a:p>
            <a:pPr eaLnBrk="1" hangingPunct="1">
              <a:lnSpc>
                <a:spcPct val="80000"/>
              </a:lnSpc>
            </a:pPr>
            <a:endParaRPr lang="en-US" sz="2600" smtClean="0"/>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533400" y="381000"/>
            <a:ext cx="7024688" cy="1143000"/>
          </a:xfrm>
        </p:spPr>
        <p:txBody>
          <a:bodyPr/>
          <a:lstStyle/>
          <a:p>
            <a:r>
              <a:rPr lang="en-US"/>
              <a:t>Threats to the Savanna(Cont.)</a:t>
            </a:r>
          </a:p>
        </p:txBody>
      </p:sp>
      <p:pic>
        <p:nvPicPr>
          <p:cNvPr id="56323" name="Picture 3"/>
          <p:cNvPicPr>
            <a:picLocks noChangeAspect="1" noChangeArrowheads="1"/>
          </p:cNvPicPr>
          <p:nvPr/>
        </p:nvPicPr>
        <p:blipFill>
          <a:blip r:embed="rId3"/>
          <a:srcRect/>
          <a:stretch>
            <a:fillRect/>
          </a:stretch>
        </p:blipFill>
        <p:spPr bwMode="auto">
          <a:xfrm>
            <a:off x="609600" y="1600200"/>
            <a:ext cx="3505200" cy="2333625"/>
          </a:xfrm>
          <a:prstGeom prst="rect">
            <a:avLst/>
          </a:prstGeom>
          <a:noFill/>
          <a:ln w="9525">
            <a:noFill/>
            <a:miter lim="800000"/>
            <a:headEnd/>
            <a:tailEnd/>
          </a:ln>
          <a:effectLst/>
        </p:spPr>
      </p:pic>
      <p:pic>
        <p:nvPicPr>
          <p:cNvPr id="56324" name="Picture 4"/>
          <p:cNvPicPr>
            <a:picLocks noChangeAspect="1" noChangeArrowheads="1"/>
          </p:cNvPicPr>
          <p:nvPr/>
        </p:nvPicPr>
        <p:blipFill>
          <a:blip r:embed="rId4"/>
          <a:srcRect/>
          <a:stretch>
            <a:fillRect/>
          </a:stretch>
        </p:blipFill>
        <p:spPr bwMode="auto">
          <a:xfrm>
            <a:off x="4876800" y="1600200"/>
            <a:ext cx="3505200" cy="2373313"/>
          </a:xfrm>
          <a:prstGeom prst="rect">
            <a:avLst/>
          </a:prstGeom>
          <a:noFill/>
          <a:ln w="9525">
            <a:noFill/>
            <a:miter lim="800000"/>
            <a:headEnd/>
            <a:tailEnd/>
          </a:ln>
          <a:effectLst/>
        </p:spPr>
      </p:pic>
      <p:pic>
        <p:nvPicPr>
          <p:cNvPr id="56325" name="Picture 5"/>
          <p:cNvPicPr>
            <a:picLocks noChangeAspect="1" noChangeArrowheads="1"/>
          </p:cNvPicPr>
          <p:nvPr/>
        </p:nvPicPr>
        <p:blipFill>
          <a:blip r:embed="rId5"/>
          <a:srcRect/>
          <a:stretch>
            <a:fillRect/>
          </a:stretch>
        </p:blipFill>
        <p:spPr bwMode="auto">
          <a:xfrm>
            <a:off x="2590800" y="4114800"/>
            <a:ext cx="3505200" cy="2362200"/>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rtlCol="0">
            <a:normAutofit fontScale="90000"/>
          </a:bodyPr>
          <a:lstStyle/>
          <a:p>
            <a:pPr eaLnBrk="1" fontAlgn="auto" hangingPunct="1">
              <a:spcAft>
                <a:spcPts val="0"/>
              </a:spcAft>
              <a:defRPr/>
            </a:pPr>
            <a:r>
              <a:rPr lang="en-US" smtClean="0">
                <a:ea typeface="+mj-ea"/>
                <a:cs typeface="+mj-cs"/>
              </a:rPr>
              <a:t>Protection for the Biome and You</a:t>
            </a:r>
          </a:p>
        </p:txBody>
      </p:sp>
      <p:sp>
        <p:nvSpPr>
          <p:cNvPr id="44034" name="Content Placeholder 2"/>
          <p:cNvSpPr>
            <a:spLocks noGrp="1"/>
          </p:cNvSpPr>
          <p:nvPr>
            <p:ph idx="1"/>
          </p:nvPr>
        </p:nvSpPr>
        <p:spPr>
          <a:xfrm>
            <a:off x="1066800" y="2286000"/>
            <a:ext cx="6777038" cy="3508375"/>
          </a:xfrm>
        </p:spPr>
        <p:txBody>
          <a:bodyPr/>
          <a:lstStyle/>
          <a:p>
            <a:pPr eaLnBrk="1" hangingPunct="1"/>
            <a:r>
              <a:rPr lang="en-US" smtClean="0"/>
              <a:t>National parks are being made in which there is no farming, poaching, or overgrazing.</a:t>
            </a:r>
          </a:p>
          <a:p>
            <a:pPr eaLnBrk="1" hangingPunct="1"/>
            <a:endParaRPr lang="en-US" smtClean="0"/>
          </a:p>
          <a:p>
            <a:pPr eaLnBrk="1" hangingPunct="1"/>
            <a:r>
              <a:rPr lang="en-US" smtClean="0"/>
              <a:t>Something we could do is not go on safaris. You could also donate to animal conservation groups.</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ctrTitle"/>
          </p:nvPr>
        </p:nvSpPr>
        <p:spPr>
          <a:xfrm>
            <a:off x="611560" y="332656"/>
            <a:ext cx="7772400" cy="1143000"/>
          </a:xfrm>
        </p:spPr>
        <p:txBody>
          <a:bodyPr/>
          <a:lstStyle/>
          <a:p>
            <a:r>
              <a:rPr lang="en-US" dirty="0"/>
              <a:t>Thank You for Watching</a:t>
            </a:r>
          </a:p>
        </p:txBody>
      </p:sp>
      <p:sp>
        <p:nvSpPr>
          <p:cNvPr id="54275" name="Placeholder 3"/>
          <p:cNvSpPr>
            <a:spLocks noGrp="1"/>
          </p:cNvSpPr>
          <p:nvPr>
            <p:ph type="subTitle" idx="1"/>
          </p:nvPr>
        </p:nvSpPr>
        <p:spPr>
          <a:xfrm>
            <a:off x="467544" y="5805264"/>
            <a:ext cx="6400800" cy="648072"/>
          </a:xfrm>
        </p:spPr>
        <p:txBody>
          <a:bodyPr/>
          <a:lstStyle/>
          <a:p>
            <a:pPr marL="69850"/>
            <a:r>
              <a:rPr lang="en-US" dirty="0"/>
              <a:t>http://savannaca.weebly.com/</a:t>
            </a:r>
            <a:endParaRPr lang="en-US" dirty="0"/>
          </a:p>
        </p:txBody>
      </p:sp>
      <p:graphicFrame>
        <p:nvGraphicFramePr>
          <p:cNvPr id="2" name="Diagram 1"/>
          <p:cNvGraphicFramePr/>
          <p:nvPr>
            <p:extLst>
              <p:ext uri="{D42A27DB-BD31-4B8C-83A1-F6EECF244321}">
                <p14:modId xmlns:p14="http://schemas.microsoft.com/office/powerpoint/2010/main" val="928262180"/>
              </p:ext>
            </p:extLst>
          </p:nvPr>
        </p:nvGraphicFramePr>
        <p:xfrm>
          <a:off x="755576" y="1340768"/>
          <a:ext cx="777686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What is a Savanna?</a:t>
            </a:r>
          </a:p>
        </p:txBody>
      </p:sp>
      <p:sp>
        <p:nvSpPr>
          <p:cNvPr id="17410" name="Content Placeholder 2"/>
          <p:cNvSpPr>
            <a:spLocks noGrp="1"/>
          </p:cNvSpPr>
          <p:nvPr>
            <p:ph idx="1"/>
          </p:nvPr>
        </p:nvSpPr>
        <p:spPr/>
        <p:txBody>
          <a:bodyPr/>
          <a:lstStyle/>
          <a:p>
            <a:pPr marL="0" indent="0" eaLnBrk="1" hangingPunct="1">
              <a:buFont typeface="Arial" pitchFamily="84" charset="0"/>
              <a:buNone/>
            </a:pPr>
            <a:r>
              <a:rPr lang="en-US" smtClean="0"/>
              <a:t>A Savanna is a grassland region with scattered trees, grading into either open plain or woodland.</a:t>
            </a:r>
          </a:p>
          <a:p>
            <a:pPr marL="0" indent="0" eaLnBrk="1" hangingPunct="1">
              <a:buFont typeface="Arial" pitchFamily="84" charset="0"/>
              <a:buNone/>
            </a:pPr>
            <a:r>
              <a:rPr lang="en-US" smtClean="0"/>
              <a:t>It is usually located in subtropical or tropical regions.</a:t>
            </a:r>
          </a:p>
        </p:txBody>
      </p:sp>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875" y="302418"/>
          <a:ext cx="8915400" cy="643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a:spLocks noChangeArrowheads="1"/>
          </p:cNvSpPr>
          <p:nvPr/>
        </p:nvSpPr>
        <p:spPr bwMode="auto">
          <a:xfrm>
            <a:off x="228600" y="2895600"/>
            <a:ext cx="2557463" cy="471488"/>
          </a:xfrm>
          <a:prstGeom prst="rect">
            <a:avLst/>
          </a:prstGeom>
          <a:solidFill>
            <a:schemeClr val="accent1"/>
          </a:solidFill>
          <a:ln>
            <a:noFill/>
          </a:ln>
          <a:extLst/>
        </p:spPr>
        <p:txBody>
          <a:bodyPr anchor="ctr"/>
          <a:lstStyle/>
          <a:p>
            <a:pPr>
              <a:defRPr/>
            </a:pPr>
            <a:r>
              <a:rPr lang="en-US" sz="1800" dirty="0">
                <a:solidFill>
                  <a:srgbClr val="FFFFFF"/>
                </a:solidFill>
                <a:latin typeface="+mn-lt"/>
                <a:ea typeface="ヒラギノ角ゴ Pro W3" pitchFamily="1" charset="-128"/>
                <a:cs typeface="+mn-cs"/>
              </a:rPr>
              <a:t>Latitude: 15 N 30 S</a:t>
            </a:r>
          </a:p>
        </p:txBody>
      </p:sp>
      <p:sp>
        <p:nvSpPr>
          <p:cNvPr id="7" name="Rectangle 6"/>
          <p:cNvSpPr/>
          <p:nvPr/>
        </p:nvSpPr>
        <p:spPr>
          <a:xfrm>
            <a:off x="4724400" y="1905000"/>
            <a:ext cx="2743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FFFF"/>
                </a:solidFill>
                <a:ea typeface="ヒラギノ角ゴ Pro W3" pitchFamily="1" charset="-128"/>
              </a:rPr>
              <a:t>Latitude(Brazil): 3 S 25 S</a:t>
            </a:r>
          </a:p>
        </p:txBody>
      </p:sp>
      <p:sp>
        <p:nvSpPr>
          <p:cNvPr id="8" name="Rectangle 7"/>
          <p:cNvSpPr/>
          <p:nvPr/>
        </p:nvSpPr>
        <p:spPr>
          <a:xfrm>
            <a:off x="5867400" y="2514600"/>
            <a:ext cx="2819400" cy="7127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FFFF"/>
                </a:solidFill>
                <a:ea typeface="ヒラギノ角ゴ Pro W3" pitchFamily="1" charset="-128"/>
              </a:rPr>
              <a:t>Latitude(Colombia and Venezuela) : 2 N 8 N</a:t>
            </a:r>
          </a:p>
        </p:txBody>
      </p:sp>
      <p:sp>
        <p:nvSpPr>
          <p:cNvPr id="9" name="Rectangle 8"/>
          <p:cNvSpPr/>
          <p:nvPr/>
        </p:nvSpPr>
        <p:spPr>
          <a:xfrm>
            <a:off x="762000" y="5867400"/>
            <a:ext cx="2743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FFFF"/>
                </a:solidFill>
                <a:ea typeface="ヒラギノ角ゴ Pro W3" pitchFamily="1" charset="-128"/>
              </a:rPr>
              <a:t>Latitude: 20 S 35 S </a:t>
            </a:r>
          </a:p>
        </p:txBody>
      </p:sp>
      <p:sp>
        <p:nvSpPr>
          <p:cNvPr id="10" name="Rectangle 9"/>
          <p:cNvSpPr/>
          <p:nvPr/>
        </p:nvSpPr>
        <p:spPr>
          <a:xfrm>
            <a:off x="5334000" y="6019800"/>
            <a:ext cx="2743200"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rgbClr val="FFFFFF"/>
                </a:solidFill>
                <a:ea typeface="ヒラギノ角ゴ Pro W3" pitchFamily="1" charset="-128"/>
              </a:rPr>
              <a:t>Latitude: 11 N 25 N</a:t>
            </a:r>
          </a:p>
        </p:txBody>
      </p:sp>
      <p:sp>
        <p:nvSpPr>
          <p:cNvPr id="19463" name="Text Box 8"/>
          <p:cNvSpPr txBox="1">
            <a:spLocks noChangeArrowheads="1"/>
          </p:cNvSpPr>
          <p:nvPr/>
        </p:nvSpPr>
        <p:spPr bwMode="auto">
          <a:xfrm>
            <a:off x="6096000" y="3657600"/>
            <a:ext cx="1219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16458" y="301539"/>
          <a:ext cx="8341918" cy="6254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t>Plants</a:t>
            </a:r>
          </a:p>
        </p:txBody>
      </p:sp>
      <p:sp>
        <p:nvSpPr>
          <p:cNvPr id="3" name="Content Placeholder 2"/>
          <p:cNvSpPr>
            <a:spLocks noGrp="1"/>
          </p:cNvSpPr>
          <p:nvPr>
            <p:ph idx="1"/>
          </p:nvPr>
        </p:nvSpPr>
        <p:spPr/>
        <p:txBody>
          <a:bodyPr rtlCol="0">
            <a:normAutofit fontScale="92500" lnSpcReduction="10000"/>
          </a:bodyPr>
          <a:lstStyle/>
          <a:p>
            <a:pPr indent="-274320" eaLnBrk="1" fontAlgn="auto" hangingPunct="1">
              <a:lnSpc>
                <a:spcPct val="80000"/>
              </a:lnSpc>
              <a:spcAft>
                <a:spcPts val="0"/>
              </a:spcAft>
              <a:buFont typeface="Wingdings 2" pitchFamily="18" charset="2"/>
              <a:buChar char=""/>
              <a:defRPr/>
            </a:pPr>
            <a:r>
              <a:rPr lang="en-US" sz="2200" smtClean="0">
                <a:ea typeface="+mn-ea"/>
                <a:cs typeface="+mn-cs"/>
              </a:rPr>
              <a:t>Acacia Senegal(Senegal)- Africa</a:t>
            </a:r>
          </a:p>
          <a:p>
            <a:pPr indent="-274320" eaLnBrk="1" fontAlgn="auto" hangingPunct="1">
              <a:lnSpc>
                <a:spcPct val="80000"/>
              </a:lnSpc>
              <a:spcAft>
                <a:spcPts val="0"/>
              </a:spcAft>
              <a:buFont typeface="Wingdings 2" pitchFamily="18" charset="2"/>
              <a:buChar char=""/>
              <a:defRPr/>
            </a:pPr>
            <a:r>
              <a:rPr lang="en-US" sz="2200" smtClean="0">
                <a:ea typeface="+mn-ea"/>
                <a:cs typeface="+mn-cs"/>
              </a:rPr>
              <a:t>Bermuda Grass(Dactylon)- Africa</a:t>
            </a:r>
          </a:p>
          <a:p>
            <a:pPr indent="-274320" eaLnBrk="1" fontAlgn="auto" hangingPunct="1">
              <a:lnSpc>
                <a:spcPct val="80000"/>
              </a:lnSpc>
              <a:spcAft>
                <a:spcPts val="0"/>
              </a:spcAft>
              <a:buFont typeface="Wingdings 2" pitchFamily="18" charset="2"/>
              <a:buChar char=""/>
              <a:defRPr/>
            </a:pPr>
            <a:r>
              <a:rPr lang="en-US" sz="2200" smtClean="0">
                <a:ea typeface="+mn-ea"/>
                <a:cs typeface="+mn-cs"/>
              </a:rPr>
              <a:t>Elephant Grass(Purpureum)- Africa</a:t>
            </a:r>
          </a:p>
          <a:p>
            <a:pPr indent="-274320" eaLnBrk="1" fontAlgn="auto" hangingPunct="1">
              <a:lnSpc>
                <a:spcPct val="80000"/>
              </a:lnSpc>
              <a:spcAft>
                <a:spcPts val="0"/>
              </a:spcAft>
              <a:buFont typeface="Wingdings 2" pitchFamily="18" charset="2"/>
              <a:buChar char=""/>
              <a:defRPr/>
            </a:pPr>
            <a:r>
              <a:rPr lang="en-US" sz="2200" smtClean="0">
                <a:ea typeface="+mn-ea"/>
                <a:cs typeface="+mn-cs"/>
              </a:rPr>
              <a:t>Jackalberry Tree(Mespiliformis)- Africa</a:t>
            </a:r>
          </a:p>
          <a:p>
            <a:pPr indent="-274320" eaLnBrk="1" fontAlgn="auto" hangingPunct="1">
              <a:lnSpc>
                <a:spcPct val="80000"/>
              </a:lnSpc>
              <a:spcAft>
                <a:spcPts val="0"/>
              </a:spcAft>
              <a:buFont typeface="Wingdings 2" pitchFamily="18" charset="2"/>
              <a:buChar char=""/>
              <a:defRPr/>
            </a:pPr>
            <a:r>
              <a:rPr lang="en-US" sz="2200" smtClean="0">
                <a:ea typeface="+mn-ea"/>
                <a:cs typeface="+mn-cs"/>
              </a:rPr>
              <a:t>Manketti Tree(Rautanenii)-Africa</a:t>
            </a:r>
          </a:p>
          <a:p>
            <a:pPr indent="-274320" eaLnBrk="1" fontAlgn="auto" hangingPunct="1">
              <a:lnSpc>
                <a:spcPct val="80000"/>
              </a:lnSpc>
              <a:spcAft>
                <a:spcPts val="0"/>
              </a:spcAft>
              <a:buFont typeface="Wingdings 2" pitchFamily="18" charset="2"/>
              <a:buChar char=""/>
              <a:defRPr/>
            </a:pPr>
            <a:r>
              <a:rPr lang="en-US" sz="2200" smtClean="0">
                <a:ea typeface="+mn-ea"/>
                <a:cs typeface="+mn-cs"/>
              </a:rPr>
              <a:t>Candelabra Tree(Ingens)- East Indies and Africa</a:t>
            </a:r>
          </a:p>
          <a:p>
            <a:pPr indent="-274320" eaLnBrk="1" fontAlgn="auto" hangingPunct="1">
              <a:lnSpc>
                <a:spcPct val="80000"/>
              </a:lnSpc>
              <a:spcAft>
                <a:spcPts val="0"/>
              </a:spcAft>
              <a:buFont typeface="Wingdings 2" pitchFamily="18" charset="2"/>
              <a:buChar char=""/>
              <a:defRPr/>
            </a:pPr>
            <a:r>
              <a:rPr lang="en-US" sz="2200" smtClean="0">
                <a:ea typeface="+mn-ea"/>
                <a:cs typeface="+mn-cs"/>
              </a:rPr>
              <a:t>Baobab(Digitata)- Africa and India</a:t>
            </a:r>
          </a:p>
          <a:p>
            <a:pPr indent="-274320" eaLnBrk="1" fontAlgn="auto" hangingPunct="1">
              <a:lnSpc>
                <a:spcPct val="80000"/>
              </a:lnSpc>
              <a:spcAft>
                <a:spcPts val="0"/>
              </a:spcAft>
              <a:buFont typeface="Wingdings 2" pitchFamily="18" charset="2"/>
              <a:buChar char=""/>
              <a:defRPr/>
            </a:pPr>
            <a:r>
              <a:rPr lang="en-US" sz="2200" smtClean="0">
                <a:ea typeface="+mn-ea"/>
                <a:cs typeface="+mn-cs"/>
              </a:rPr>
              <a:t>River Bushwillow(Erythrophyllum)-Africa: Madagascar, Senegal, Guinea, Upper Volta, Ivory Coast, Ghana, Nigeria, Cameroon and Ethiopia.</a:t>
            </a:r>
          </a:p>
          <a:p>
            <a:pPr indent="-274320" eaLnBrk="1" fontAlgn="auto" hangingPunct="1">
              <a:lnSpc>
                <a:spcPct val="80000"/>
              </a:lnSpc>
              <a:spcAft>
                <a:spcPts val="0"/>
              </a:spcAft>
              <a:buFont typeface="Wingdings 2" pitchFamily="18" charset="2"/>
              <a:buChar char=""/>
              <a:defRPr/>
            </a:pPr>
            <a:r>
              <a:rPr lang="en-US" sz="2200" smtClean="0">
                <a:ea typeface="+mn-ea"/>
                <a:cs typeface="+mn-cs"/>
              </a:rPr>
              <a:t>Gum Tree Eucalyptus(Cinerea)- Australia</a:t>
            </a:r>
          </a:p>
          <a:p>
            <a:pPr indent="-274320" eaLnBrk="1" fontAlgn="auto" hangingPunct="1">
              <a:lnSpc>
                <a:spcPct val="80000"/>
              </a:lnSpc>
              <a:spcAft>
                <a:spcPts val="0"/>
              </a:spcAft>
              <a:buFont typeface="Wingdings 2" pitchFamily="18" charset="2"/>
              <a:buChar char=""/>
              <a:defRPr/>
            </a:pPr>
            <a:r>
              <a:rPr lang="en-US" sz="2200" smtClean="0">
                <a:ea typeface="+mn-ea"/>
                <a:cs typeface="+mn-cs"/>
              </a:rPr>
              <a:t>Jarrah tree(Marginata)- Australia: Dry Savanna</a:t>
            </a:r>
          </a:p>
          <a:p>
            <a:pPr indent="-274320" eaLnBrk="1" fontAlgn="auto" hangingPunct="1">
              <a:lnSpc>
                <a:spcPct val="80000"/>
              </a:lnSpc>
              <a:spcAft>
                <a:spcPts val="0"/>
              </a:spcAft>
              <a:buFont typeface="Wingdings 2" pitchFamily="18" charset="2"/>
              <a:buChar char=""/>
              <a:defRPr/>
            </a:pPr>
            <a:r>
              <a:rPr lang="en-US" sz="2200" smtClean="0">
                <a:ea typeface="+mn-ea"/>
                <a:cs typeface="+mn-cs"/>
              </a:rPr>
              <a:t>Kangaroo Paw(Manglessi)- Australia: Western</a:t>
            </a:r>
          </a:p>
          <a:p>
            <a:pPr indent="-274320" eaLnBrk="1" fontAlgn="auto" hangingPunct="1">
              <a:lnSpc>
                <a:spcPct val="80000"/>
              </a:lnSpc>
              <a:spcAft>
                <a:spcPts val="0"/>
              </a:spcAft>
              <a:buFont typeface="Wingdings 2" pitchFamily="18" charset="2"/>
              <a:buChar char=""/>
              <a:defRPr/>
            </a:pPr>
            <a:endParaRPr lang="en-US" sz="2200" smtClean="0">
              <a:ea typeface="+mn-ea"/>
              <a:cs typeface="+mn-cs"/>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Animals</a:t>
            </a:r>
          </a:p>
        </p:txBody>
      </p:sp>
      <p:sp>
        <p:nvSpPr>
          <p:cNvPr id="25602" name="Content Placeholder 2"/>
          <p:cNvSpPr>
            <a:spLocks noGrp="1"/>
          </p:cNvSpPr>
          <p:nvPr>
            <p:ph idx="1"/>
          </p:nvPr>
        </p:nvSpPr>
        <p:spPr/>
        <p:txBody>
          <a:bodyPr/>
          <a:lstStyle/>
          <a:p>
            <a:pPr eaLnBrk="1" hangingPunct="1"/>
            <a:r>
              <a:rPr lang="en-US" sz="2000" smtClean="0"/>
              <a:t>Animals-</a:t>
            </a:r>
          </a:p>
          <a:p>
            <a:pPr eaLnBrk="1" hangingPunct="1"/>
            <a:r>
              <a:rPr lang="en-US" sz="2000" smtClean="0"/>
              <a:t>Africa) African elephant, African wild dog, Black mamba, Caracal, Chacma baboon, Egyptian mongoose, Grant’s zebra, Lion, Nigriceps ants, Nile crocodile.</a:t>
            </a:r>
          </a:p>
        </p:txBody>
      </p:sp>
      <p:sp>
        <p:nvSpPr>
          <p:cNvPr id="4" name="Rectangle 3"/>
          <p:cNvSpPr/>
          <p:nvPr/>
        </p:nvSpPr>
        <p:spPr>
          <a:xfrm>
            <a:off x="938213" y="4100513"/>
            <a:ext cx="2209800" cy="1447800"/>
          </a:xfrm>
          <a:prstGeom prst="rect">
            <a:avLst/>
          </a:prstGeom>
          <a:blipFill dpi="0" rotWithShape="1">
            <a:blip r:embed="rId3">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a:xfrm>
            <a:off x="3549650" y="4079875"/>
            <a:ext cx="1752600" cy="1468438"/>
          </a:xfrm>
          <a:prstGeom prst="rect">
            <a:avLst/>
          </a:prstGeom>
          <a:blipFill dpi="0" rotWithShape="1">
            <a:blip r:embed="rId4">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a:xfrm>
            <a:off x="5797550" y="4006850"/>
            <a:ext cx="2209800" cy="1473200"/>
          </a:xfrm>
          <a:prstGeom prst="rect">
            <a:avLst/>
          </a:prstGeom>
          <a:blipFill dpi="0" rotWithShape="1">
            <a:blip r:embed="rId5" cstate="prin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Animals, Protists, and Fungi</a:t>
            </a:r>
          </a:p>
        </p:txBody>
      </p:sp>
      <p:graphicFrame>
        <p:nvGraphicFramePr>
          <p:cNvPr id="4" name="Content Placeholder 3"/>
          <p:cNvGraphicFramePr>
            <a:graphicFrameLocks noGrp="1"/>
          </p:cNvGraphicFramePr>
          <p:nvPr>
            <p:ph idx="1"/>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en-US" smtClean="0"/>
              <a:t>Invasive Species</a:t>
            </a:r>
          </a:p>
        </p:txBody>
      </p:sp>
      <p:sp>
        <p:nvSpPr>
          <p:cNvPr id="27651" name="Rectangle 3"/>
          <p:cNvSpPr>
            <a:spLocks noGrp="1"/>
          </p:cNvSpPr>
          <p:nvPr>
            <p:ph idx="1"/>
          </p:nvPr>
        </p:nvSpPr>
        <p:spPr/>
        <p:txBody>
          <a:bodyPr rtlCol="0">
            <a:normAutofit fontScale="85000" lnSpcReduction="20000"/>
          </a:bodyPr>
          <a:lstStyle/>
          <a:p>
            <a:pPr indent="-274320" eaLnBrk="1" fontAlgn="auto" hangingPunct="1">
              <a:lnSpc>
                <a:spcPct val="90000"/>
              </a:lnSpc>
              <a:spcAft>
                <a:spcPts val="0"/>
              </a:spcAft>
              <a:buFont typeface="Wingdings 2" pitchFamily="18" charset="2"/>
              <a:buChar char=""/>
              <a:defRPr/>
            </a:pPr>
            <a:r>
              <a:rPr lang="en-US" sz="2000" smtClean="0">
                <a:ea typeface="+mn-ea"/>
                <a:cs typeface="+mn-cs"/>
              </a:rPr>
              <a:t>It is called Prosopis.</a:t>
            </a:r>
          </a:p>
          <a:p>
            <a:pPr indent="-274320" eaLnBrk="1" fontAlgn="auto" hangingPunct="1">
              <a:lnSpc>
                <a:spcPct val="90000"/>
              </a:lnSpc>
              <a:spcAft>
                <a:spcPts val="0"/>
              </a:spcAft>
              <a:buFont typeface="Wingdings 2" pitchFamily="18" charset="2"/>
              <a:buChar char=""/>
              <a:defRPr/>
            </a:pPr>
            <a:r>
              <a:rPr lang="en-US" sz="2000" smtClean="0">
                <a:ea typeface="+mn-ea"/>
                <a:cs typeface="+mn-cs"/>
              </a:rPr>
              <a:t>They are shrubs or trees that belong to the family Leguminosae.</a:t>
            </a:r>
          </a:p>
          <a:p>
            <a:pPr indent="-274320" eaLnBrk="1" fontAlgn="auto" hangingPunct="1">
              <a:lnSpc>
                <a:spcPct val="90000"/>
              </a:lnSpc>
              <a:spcAft>
                <a:spcPts val="0"/>
              </a:spcAft>
              <a:buFont typeface="Wingdings 2" pitchFamily="18" charset="2"/>
              <a:buChar char=""/>
              <a:defRPr/>
            </a:pPr>
            <a:r>
              <a:rPr lang="en-US" sz="2000" smtClean="0">
                <a:ea typeface="+mn-ea"/>
                <a:cs typeface="+mn-cs"/>
              </a:rPr>
              <a:t>Highly appreciated in their native range</a:t>
            </a:r>
          </a:p>
          <a:p>
            <a:pPr indent="-274320" eaLnBrk="1" fontAlgn="auto" hangingPunct="1">
              <a:lnSpc>
                <a:spcPct val="90000"/>
              </a:lnSpc>
              <a:spcAft>
                <a:spcPts val="0"/>
              </a:spcAft>
              <a:buFont typeface="Wingdings 2" pitchFamily="18" charset="2"/>
              <a:buChar char=""/>
              <a:defRPr/>
            </a:pPr>
            <a:r>
              <a:rPr lang="en-US" sz="2000" smtClean="0">
                <a:ea typeface="+mn-ea"/>
                <a:cs typeface="+mn-cs"/>
              </a:rPr>
              <a:t>Used for food for humans and livestock</a:t>
            </a:r>
          </a:p>
          <a:p>
            <a:pPr indent="-274320" eaLnBrk="1" fontAlgn="auto" hangingPunct="1">
              <a:lnSpc>
                <a:spcPct val="90000"/>
              </a:lnSpc>
              <a:spcAft>
                <a:spcPts val="0"/>
              </a:spcAft>
              <a:buFont typeface="Wingdings 2" pitchFamily="18" charset="2"/>
              <a:buChar char=""/>
              <a:defRPr/>
            </a:pPr>
            <a:r>
              <a:rPr lang="en-US" sz="2000" smtClean="0">
                <a:ea typeface="+mn-ea"/>
                <a:cs typeface="+mn-cs"/>
              </a:rPr>
              <a:t>This tree has quickly become one of the most important in many tropical and subtropical areas of the world as a result of introduction.</a:t>
            </a:r>
          </a:p>
          <a:p>
            <a:pPr indent="-274320" eaLnBrk="1" fontAlgn="auto" hangingPunct="1">
              <a:lnSpc>
                <a:spcPct val="90000"/>
              </a:lnSpc>
              <a:spcAft>
                <a:spcPts val="0"/>
              </a:spcAft>
              <a:buFont typeface="Wingdings 2" pitchFamily="18" charset="2"/>
              <a:buChar char=""/>
              <a:defRPr/>
            </a:pPr>
            <a:r>
              <a:rPr lang="en-US" sz="2000" smtClean="0">
                <a:ea typeface="+mn-ea"/>
                <a:cs typeface="+mn-cs"/>
              </a:rPr>
              <a:t>Drought resistant which allows it to grow outside their normal range.</a:t>
            </a:r>
          </a:p>
          <a:p>
            <a:pPr indent="-274320" eaLnBrk="1" fontAlgn="auto" hangingPunct="1">
              <a:lnSpc>
                <a:spcPct val="90000"/>
              </a:lnSpc>
              <a:spcAft>
                <a:spcPts val="0"/>
              </a:spcAft>
              <a:buFont typeface="Wingdings 2" pitchFamily="18" charset="2"/>
              <a:buChar char=""/>
              <a:defRPr/>
            </a:pPr>
            <a:r>
              <a:rPr lang="en-US" sz="2000" smtClean="0">
                <a:ea typeface="+mn-ea"/>
                <a:cs typeface="+mn-cs"/>
              </a:rPr>
              <a:t>They require animals or flooding and drying cycles to germinate.</a:t>
            </a:r>
          </a:p>
          <a:p>
            <a:pPr indent="-274320" eaLnBrk="1" fontAlgn="auto" hangingPunct="1">
              <a:lnSpc>
                <a:spcPct val="90000"/>
              </a:lnSpc>
              <a:spcAft>
                <a:spcPts val="0"/>
              </a:spcAft>
              <a:buFont typeface="Wingdings 2" pitchFamily="18" charset="2"/>
              <a:buChar char=""/>
              <a:defRPr/>
            </a:pPr>
            <a:r>
              <a:rPr lang="en-US" sz="2000" smtClean="0">
                <a:ea typeface="+mn-ea"/>
                <a:cs typeface="+mn-cs"/>
              </a:rPr>
              <a:t>Protected from overgrazing by thorns and unpalatable leaves.</a:t>
            </a:r>
          </a:p>
          <a:p>
            <a:pPr indent="-274320" eaLnBrk="1" fontAlgn="auto" hangingPunct="1">
              <a:lnSpc>
                <a:spcPct val="90000"/>
              </a:lnSpc>
              <a:spcAft>
                <a:spcPts val="0"/>
              </a:spcAft>
              <a:buFont typeface="Wingdings 2" pitchFamily="18" charset="2"/>
              <a:buChar char=""/>
              <a:defRPr/>
            </a:pPr>
            <a:r>
              <a:rPr lang="en-US" sz="2000" smtClean="0">
                <a:ea typeface="+mn-ea"/>
                <a:cs typeface="+mn-cs"/>
              </a:rPr>
              <a:t>Considered invasive because they conflict with human and land use</a:t>
            </a:r>
            <a:endParaRPr lang="en-US" sz="2800" smtClean="0">
              <a:ea typeface="+mn-ea"/>
              <a:cs typeface="+mn-cs"/>
            </a:endParaRPr>
          </a:p>
          <a:p>
            <a:pPr indent="-274320" eaLnBrk="1" fontAlgn="auto" hangingPunct="1">
              <a:lnSpc>
                <a:spcPct val="90000"/>
              </a:lnSpc>
              <a:spcAft>
                <a:spcPts val="0"/>
              </a:spcAft>
              <a:buFont typeface="Arial" charset="0"/>
              <a:buNone/>
              <a:defRPr/>
            </a:pPr>
            <a:endParaRPr lang="en-US" sz="2800" smtClean="0">
              <a:ea typeface="+mn-ea"/>
              <a:cs typeface="+mn-cs"/>
            </a:endParaRPr>
          </a:p>
          <a:p>
            <a:pPr indent="-274320" eaLnBrk="1" fontAlgn="auto" hangingPunct="1">
              <a:lnSpc>
                <a:spcPct val="90000"/>
              </a:lnSpc>
              <a:spcAft>
                <a:spcPts val="0"/>
              </a:spcAft>
              <a:buFont typeface="Wingdings 2" pitchFamily="18" charset="2"/>
              <a:buChar char=""/>
              <a:defRPr/>
            </a:pPr>
            <a:endParaRPr lang="en-US" sz="2800" smtClean="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024688" cy="1143000"/>
          </a:xfrm>
        </p:spPr>
        <p:txBody>
          <a:bodyPr rtlCol="0">
            <a:normAutofit fontScale="90000"/>
          </a:bodyPr>
          <a:lstStyle/>
          <a:p>
            <a:pPr eaLnBrk="1" fontAlgn="auto" hangingPunct="1">
              <a:spcAft>
                <a:spcPts val="0"/>
              </a:spcAft>
              <a:defRPr/>
            </a:pPr>
            <a:r>
              <a:rPr lang="en-US" dirty="0" smtClean="0">
                <a:ea typeface="+mj-ea"/>
                <a:cs typeface="+mj-cs"/>
              </a:rPr>
              <a:t>Predation, Mutualism, Parasitism, and</a:t>
            </a:r>
            <a:br>
              <a:rPr lang="en-US" dirty="0" smtClean="0">
                <a:ea typeface="+mj-ea"/>
                <a:cs typeface="+mj-cs"/>
              </a:rPr>
            </a:br>
            <a:r>
              <a:rPr lang="en-US" dirty="0" smtClean="0">
                <a:ea typeface="+mj-ea"/>
                <a:cs typeface="+mj-cs"/>
              </a:rPr>
              <a:t>Commensalism</a:t>
            </a:r>
          </a:p>
        </p:txBody>
      </p:sp>
      <p:sp>
        <p:nvSpPr>
          <p:cNvPr id="31746" name="Text Placeholder 2"/>
          <p:cNvSpPr>
            <a:spLocks noGrp="1"/>
          </p:cNvSpPr>
          <p:nvPr>
            <p:ph type="body" idx="1"/>
          </p:nvPr>
        </p:nvSpPr>
        <p:spPr>
          <a:xfrm>
            <a:off x="1412875" y="2316163"/>
            <a:ext cx="3055938" cy="639762"/>
          </a:xfrm>
        </p:spPr>
        <p:txBody>
          <a:bodyPr/>
          <a:lstStyle/>
          <a:p>
            <a:pPr eaLnBrk="1" hangingPunct="1"/>
            <a:r>
              <a:rPr lang="en-US" smtClean="0"/>
              <a:t>Definition</a:t>
            </a:r>
          </a:p>
        </p:txBody>
      </p:sp>
      <p:sp>
        <p:nvSpPr>
          <p:cNvPr id="20483" name="Content Placeholder 3"/>
          <p:cNvSpPr>
            <a:spLocks noGrp="1"/>
          </p:cNvSpPr>
          <p:nvPr>
            <p:ph sz="half" idx="2"/>
          </p:nvPr>
        </p:nvSpPr>
        <p:spPr>
          <a:xfrm>
            <a:off x="1041400" y="2974975"/>
            <a:ext cx="3419475" cy="2835275"/>
          </a:xfrm>
        </p:spPr>
        <p:txBody>
          <a:bodyPr rtlCol="0">
            <a:normAutofit fontScale="77500" lnSpcReduction="20000"/>
          </a:bodyPr>
          <a:lstStyle/>
          <a:p>
            <a:pPr indent="-274320" eaLnBrk="1" fontAlgn="auto" hangingPunct="1">
              <a:spcAft>
                <a:spcPts val="0"/>
              </a:spcAft>
              <a:buFont typeface="Wingdings 2" pitchFamily="18" charset="2"/>
              <a:buChar char=""/>
              <a:defRPr/>
            </a:pPr>
            <a:r>
              <a:rPr lang="en-US" sz="1600" smtClean="0">
                <a:ea typeface="+mn-ea"/>
                <a:cs typeface="+mn-cs"/>
              </a:rPr>
              <a:t>Predation: a relation between animals in which one organism captures and feeds on others</a:t>
            </a:r>
          </a:p>
          <a:p>
            <a:pPr indent="-274320" eaLnBrk="1" fontAlgn="auto" hangingPunct="1">
              <a:spcAft>
                <a:spcPts val="0"/>
              </a:spcAft>
              <a:buFont typeface="Wingdings 2" pitchFamily="18" charset="2"/>
              <a:buChar char=""/>
              <a:defRPr/>
            </a:pPr>
            <a:r>
              <a:rPr lang="en-US" sz="1600" smtClean="0">
                <a:ea typeface="+mn-ea"/>
                <a:cs typeface="+mn-cs"/>
              </a:rPr>
              <a:t>Mutualism: a relationship between two species of organisms in which both benefit from the association</a:t>
            </a:r>
          </a:p>
          <a:p>
            <a:pPr indent="-274320" eaLnBrk="1" fontAlgn="auto" hangingPunct="1">
              <a:spcAft>
                <a:spcPts val="0"/>
              </a:spcAft>
              <a:buFont typeface="Wingdings 2" pitchFamily="18" charset="2"/>
              <a:buChar char=""/>
              <a:defRPr/>
            </a:pPr>
            <a:r>
              <a:rPr lang="en-US" sz="1600" smtClean="0">
                <a:ea typeface="+mn-ea"/>
                <a:cs typeface="+mn-cs"/>
              </a:rPr>
              <a:t>Parasitism: a relation between two species of organisms in which one benefits, while the other is harmed</a:t>
            </a:r>
          </a:p>
          <a:p>
            <a:pPr indent="-274320" eaLnBrk="1" fontAlgn="auto" hangingPunct="1">
              <a:spcAft>
                <a:spcPts val="0"/>
              </a:spcAft>
              <a:buFont typeface="Wingdings 2" pitchFamily="18" charset="2"/>
              <a:buChar char=""/>
              <a:defRPr/>
            </a:pPr>
            <a:r>
              <a:rPr lang="en-US" sz="1600" smtClean="0">
                <a:ea typeface="+mn-ea"/>
                <a:cs typeface="+mn-cs"/>
              </a:rPr>
              <a:t>Commensalism: a relationship between two species of organisms in which one benefits, while the other is not benefited or harmed </a:t>
            </a:r>
          </a:p>
          <a:p>
            <a:pPr indent="-274320" eaLnBrk="1" fontAlgn="auto" hangingPunct="1">
              <a:spcAft>
                <a:spcPts val="0"/>
              </a:spcAft>
              <a:buFont typeface="Wingdings 2" pitchFamily="18" charset="2"/>
              <a:buChar char=""/>
              <a:defRPr/>
            </a:pPr>
            <a:endParaRPr lang="en-US" sz="2000" smtClean="0">
              <a:ea typeface="+mn-ea"/>
              <a:cs typeface="+mn-cs"/>
            </a:endParaRPr>
          </a:p>
        </p:txBody>
      </p:sp>
      <p:sp>
        <p:nvSpPr>
          <p:cNvPr id="31748" name="Text Placeholder 4"/>
          <p:cNvSpPr>
            <a:spLocks noGrp="1"/>
          </p:cNvSpPr>
          <p:nvPr>
            <p:ph type="body" sz="quarter" idx="3"/>
          </p:nvPr>
        </p:nvSpPr>
        <p:spPr>
          <a:xfrm>
            <a:off x="5011738" y="2316163"/>
            <a:ext cx="3055937" cy="639762"/>
          </a:xfrm>
        </p:spPr>
        <p:txBody>
          <a:bodyPr/>
          <a:lstStyle/>
          <a:p>
            <a:pPr eaLnBrk="1" hangingPunct="1"/>
            <a:r>
              <a:rPr lang="en-US" smtClean="0"/>
              <a:t>Example</a:t>
            </a:r>
          </a:p>
        </p:txBody>
      </p:sp>
      <p:sp>
        <p:nvSpPr>
          <p:cNvPr id="20485" name="Content Placeholder 5"/>
          <p:cNvSpPr>
            <a:spLocks noGrp="1"/>
          </p:cNvSpPr>
          <p:nvPr>
            <p:ph sz="quarter" idx="4"/>
          </p:nvPr>
        </p:nvSpPr>
        <p:spPr>
          <a:xfrm>
            <a:off x="4645025" y="2974975"/>
            <a:ext cx="3419475" cy="2835275"/>
          </a:xfrm>
        </p:spPr>
        <p:txBody>
          <a:bodyPr rtlCol="0">
            <a:normAutofit fontScale="77500" lnSpcReduction="20000"/>
          </a:bodyPr>
          <a:lstStyle/>
          <a:p>
            <a:pPr indent="-274320" eaLnBrk="1" fontAlgn="auto" hangingPunct="1">
              <a:spcAft>
                <a:spcPts val="0"/>
              </a:spcAft>
              <a:buFont typeface="Wingdings 2" pitchFamily="18" charset="2"/>
              <a:buChar char=""/>
              <a:defRPr/>
            </a:pPr>
            <a:r>
              <a:rPr lang="en-US" sz="1600" smtClean="0">
                <a:ea typeface="+mn-ea"/>
                <a:cs typeface="+mn-cs"/>
              </a:rPr>
              <a:t>Predation: The Lions prey on gazelles, buffalo, zebras, and many other small to medium sized mammals.</a:t>
            </a:r>
          </a:p>
          <a:p>
            <a:pPr indent="-274320" eaLnBrk="1" fontAlgn="auto" hangingPunct="1">
              <a:spcAft>
                <a:spcPts val="0"/>
              </a:spcAft>
              <a:buFont typeface="Wingdings 2" pitchFamily="18" charset="2"/>
              <a:buChar char=""/>
              <a:defRPr/>
            </a:pPr>
            <a:r>
              <a:rPr lang="en-US" sz="1600" smtClean="0">
                <a:ea typeface="+mn-ea"/>
                <a:cs typeface="+mn-cs"/>
              </a:rPr>
              <a:t>Mutualism: The ox peckers get food by eating ticks and the rhino gets the ticks taken away. The ox pecker also warns the rhino of any approaching danger. </a:t>
            </a:r>
          </a:p>
          <a:p>
            <a:pPr indent="-274320" eaLnBrk="1" fontAlgn="auto" hangingPunct="1">
              <a:spcAft>
                <a:spcPts val="0"/>
              </a:spcAft>
              <a:buFont typeface="Wingdings 2" pitchFamily="18" charset="2"/>
              <a:buChar char=""/>
              <a:defRPr/>
            </a:pPr>
            <a:r>
              <a:rPr lang="en-US" sz="1600" smtClean="0">
                <a:ea typeface="+mn-ea"/>
                <a:cs typeface="+mn-cs"/>
              </a:rPr>
              <a:t>Parasitism: A tick feeding off of an elephant.</a:t>
            </a:r>
          </a:p>
          <a:p>
            <a:pPr indent="-274320" eaLnBrk="1" fontAlgn="auto" hangingPunct="1">
              <a:spcAft>
                <a:spcPts val="0"/>
              </a:spcAft>
              <a:buFont typeface="Wingdings 2" pitchFamily="18" charset="2"/>
              <a:buChar char=""/>
              <a:defRPr/>
            </a:pPr>
            <a:r>
              <a:rPr lang="en-US" sz="1600" smtClean="0">
                <a:ea typeface="+mn-ea"/>
                <a:cs typeface="+mn-cs"/>
              </a:rPr>
              <a:t>Commensalism: Some birds follow herds of grazers. Nothing happens to the grazers, but the birds can find bugs easier after the grazers have grazed.</a:t>
            </a:r>
          </a:p>
          <a:p>
            <a:pPr indent="-274320" eaLnBrk="1" fontAlgn="auto" hangingPunct="1">
              <a:spcAft>
                <a:spcPts val="0"/>
              </a:spcAft>
              <a:buFont typeface="Wingdings 2" pitchFamily="18" charset="2"/>
              <a:buChar char=""/>
              <a:defRPr/>
            </a:pPr>
            <a:endParaRPr lang="en-US" smtClean="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622</TotalTime>
  <Words>1010</Words>
  <Application>Microsoft Office PowerPoint</Application>
  <PresentationFormat>On-screen Show (4:3)</PresentationFormat>
  <Paragraphs>91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Savanna</vt:lpstr>
      <vt:lpstr>What is a Savanna?</vt:lpstr>
      <vt:lpstr>PowerPoint Presentation</vt:lpstr>
      <vt:lpstr>PowerPoint Presentation</vt:lpstr>
      <vt:lpstr>Plants</vt:lpstr>
      <vt:lpstr>Animals</vt:lpstr>
      <vt:lpstr>Animals, Protists, and Fungi</vt:lpstr>
      <vt:lpstr>Invasive Species</vt:lpstr>
      <vt:lpstr>Predation, Mutualism, Parasitism, and Commensalism</vt:lpstr>
      <vt:lpstr>Predation, Mutualism, Parasitism, and Commensalism(Cont)</vt:lpstr>
      <vt:lpstr>Biodiversity</vt:lpstr>
      <vt:lpstr>Food Web</vt:lpstr>
      <vt:lpstr>Importance to the Planet</vt:lpstr>
      <vt:lpstr>Benefits to Humans</vt:lpstr>
      <vt:lpstr>Threats to the Savanna</vt:lpstr>
      <vt:lpstr>Threats to the Savanna(Cont.)</vt:lpstr>
      <vt:lpstr>Protection for the Biome and You</vt:lpstr>
      <vt:lpstr>Thank You for Watching</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Savanna</dc:title>
  <dc:creator>Owner</dc:creator>
  <cp:lastModifiedBy>Owner</cp:lastModifiedBy>
  <cp:revision>41</cp:revision>
  <cp:lastPrinted>2012-05-04T13:26:11Z</cp:lastPrinted>
  <dcterms:created xsi:type="dcterms:W3CDTF">2012-05-02T22:37:25Z</dcterms:created>
  <dcterms:modified xsi:type="dcterms:W3CDTF">2012-05-08T23:56:24Z</dcterms:modified>
</cp:coreProperties>
</file>